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Aqv/P2/YpWAK/HRelHJyAEJVO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1" d="100"/>
          <a:sy n="101" d="100"/>
        </p:scale>
        <p:origin x="8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9" name="Picture 8" descr="A picture containing text, gauge&#10;&#10;Description automatically generated">
            <a:extLst>
              <a:ext uri="{FF2B5EF4-FFF2-40B4-BE49-F238E27FC236}">
                <a16:creationId xmlns:a16="http://schemas.microsoft.com/office/drawing/2014/main" id="{DAECEF8E-C2FE-9C3C-272B-D15D9C77CBF0}"/>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sp>
        <p:nvSpPr>
          <p:cNvPr id="10" name="TextBox 9">
            <a:extLst>
              <a:ext uri="{FF2B5EF4-FFF2-40B4-BE49-F238E27FC236}">
                <a16:creationId xmlns:a16="http://schemas.microsoft.com/office/drawing/2014/main" id="{64B88CBB-4912-5F27-063E-5EB7C8CF6CE8}"/>
              </a:ext>
            </a:extLst>
          </p:cNvPr>
          <p:cNvSpPr txBox="1"/>
          <p:nvPr/>
        </p:nvSpPr>
        <p:spPr>
          <a:xfrm>
            <a:off x="1137117" y="3188810"/>
            <a:ext cx="6859829" cy="1631216"/>
          </a:xfrm>
          <a:prstGeom prst="rect">
            <a:avLst/>
          </a:prstGeom>
          <a:noFill/>
        </p:spPr>
        <p:txBody>
          <a:bodyPr wrap="square" rtlCol="0">
            <a:spAutoFit/>
          </a:bodyPr>
          <a:lstStyle/>
          <a:p>
            <a:r>
              <a:rPr lang="en-CA" sz="5000" dirty="0">
                <a:solidFill>
                  <a:srgbClr val="C10090"/>
                </a:solidFill>
                <a:latin typeface="Georgia" panose="02040502050405020303" pitchFamily="18" charset="0"/>
              </a:rPr>
              <a:t>Lorem </a:t>
            </a:r>
            <a:r>
              <a:rPr lang="en-CA" sz="5000" dirty="0" err="1">
                <a:solidFill>
                  <a:srgbClr val="C10090"/>
                </a:solidFill>
                <a:latin typeface="Georgia" panose="02040502050405020303" pitchFamily="18" charset="0"/>
              </a:rPr>
              <a:t>Ipusm</a:t>
            </a:r>
            <a:br>
              <a:rPr lang="en-CA" sz="5000" dirty="0">
                <a:solidFill>
                  <a:srgbClr val="C10090"/>
                </a:solidFill>
                <a:latin typeface="Georgia" panose="02040502050405020303" pitchFamily="18" charset="0"/>
              </a:rPr>
            </a:br>
            <a:r>
              <a:rPr lang="en-CA" sz="5000" dirty="0">
                <a:solidFill>
                  <a:srgbClr val="C10090"/>
                </a:solidFill>
                <a:latin typeface="Georgia" panose="02040502050405020303" pitchFamily="18" charset="0"/>
              </a:rPr>
              <a:t>dolor sit</a:t>
            </a:r>
          </a:p>
        </p:txBody>
      </p:sp>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latin typeface="Trebuchet MS" panose="020B0703020202090204" pitchFamily="34" charset="0"/>
              </a:rPr>
              <a:t>ottawa.anglican.ca</a:t>
            </a:r>
            <a:endParaRPr lang="en-CA" dirty="0">
              <a:latin typeface="Trebuchet MS" panose="020B0703020202090204" pitchFamily="34" charset="0"/>
            </a:endParaRPr>
          </a:p>
        </p:txBody>
      </p:sp>
      <p:pic>
        <p:nvPicPr>
          <p:cNvPr id="12" name="Picture 11" descr="Icon&#10;&#10;Description automatically generated">
            <a:extLst>
              <a:ext uri="{FF2B5EF4-FFF2-40B4-BE49-F238E27FC236}">
                <a16:creationId xmlns:a16="http://schemas.microsoft.com/office/drawing/2014/main" id="{3E59AE63-1717-2838-DA40-5EFCD12EABFA}"/>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13" name="TextBox 12">
            <a:extLst>
              <a:ext uri="{FF2B5EF4-FFF2-40B4-BE49-F238E27FC236}">
                <a16:creationId xmlns:a16="http://schemas.microsoft.com/office/drawing/2014/main" id="{C23DE8DD-8C1F-6490-3414-9AB67E990652}"/>
              </a:ext>
            </a:extLst>
          </p:cNvPr>
          <p:cNvSpPr txBox="1"/>
          <p:nvPr/>
        </p:nvSpPr>
        <p:spPr>
          <a:xfrm>
            <a:off x="1277650" y="4890087"/>
            <a:ext cx="4973216" cy="369332"/>
          </a:xfrm>
          <a:prstGeom prst="rect">
            <a:avLst/>
          </a:prstGeom>
          <a:noFill/>
        </p:spPr>
        <p:txBody>
          <a:bodyPr wrap="square" rtlCol="0">
            <a:spAutoFit/>
          </a:bodyPr>
          <a:lstStyle/>
          <a:p>
            <a:r>
              <a:rPr lang="en-CA" dirty="0">
                <a:latin typeface="Trebuchet MS" panose="020B0703020202090204" pitchFamily="34" charset="0"/>
              </a:rPr>
              <a:t>SUBHEAD</a:t>
            </a:r>
          </a:p>
        </p:txBody>
      </p:sp>
    </p:spTree>
    <p:extLst>
      <p:ext uri="{BB962C8B-B14F-4D97-AF65-F5344CB8AC3E}">
        <p14:creationId xmlns:p14="http://schemas.microsoft.com/office/powerpoint/2010/main" val="112690680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6B8DF-D87A-BDE4-678B-C2B37B787713}"/>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A3CBDD21-F1F7-D6B6-2DC9-1DD996B89AF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FC18B3C-B439-599F-337C-BE6F41C884A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5" name="Picture 4">
            <a:extLst>
              <a:ext uri="{FF2B5EF4-FFF2-40B4-BE49-F238E27FC236}">
                <a16:creationId xmlns:a16="http://schemas.microsoft.com/office/drawing/2014/main" id="{2AE66A2F-2AD0-EE43-B183-CC1FF9482D2F}"/>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174212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4430-20F7-9039-987A-D067077AC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F621F63-1EB0-328C-973A-75380F095B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F6E3F05-ADC9-3412-8EAE-4054A3BB0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DEB6B-284B-C77C-5DD8-10A335C6F75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DA239B3B-2474-22C8-DB0A-146C866DCD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EDBD3D9-F539-B612-1492-83029ACC382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8" name="Picture 7">
            <a:extLst>
              <a:ext uri="{FF2B5EF4-FFF2-40B4-BE49-F238E27FC236}">
                <a16:creationId xmlns:a16="http://schemas.microsoft.com/office/drawing/2014/main" id="{E47CB1D5-7168-9C4E-47AF-9D2AAC523915}"/>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339555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C424-8F4E-7BF5-0C26-079F497B6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6BDA64F-8AE4-38D5-4A9F-5E35E495F9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a:extLst>
              <a:ext uri="{FF2B5EF4-FFF2-40B4-BE49-F238E27FC236}">
                <a16:creationId xmlns:a16="http://schemas.microsoft.com/office/drawing/2014/main" id="{BE7327E6-E1D0-CFA1-AC1D-D9B68FE22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1F3F5-AA87-F4E7-9AF9-772E2919959D}"/>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6513CDDC-1E59-1C3E-882E-9272B483E60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469663-15F9-AD0A-48DB-CD314C83CC8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8" name="Picture 7">
            <a:extLst>
              <a:ext uri="{FF2B5EF4-FFF2-40B4-BE49-F238E27FC236}">
                <a16:creationId xmlns:a16="http://schemas.microsoft.com/office/drawing/2014/main" id="{48B4B2A6-47AC-C434-B96F-10345A769B1C}"/>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18107429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DF875-C83D-284C-C915-10C655358AE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0C03C18-2E0B-04F6-AA69-BD0B4C928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A78462-DC06-75EA-457D-9B41238BC650}"/>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558678C5-B32F-8247-E9AD-A372FCB8C2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394E38-88BD-F2FC-8170-35EEDD03757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7" name="Picture 6">
            <a:extLst>
              <a:ext uri="{FF2B5EF4-FFF2-40B4-BE49-F238E27FC236}">
                <a16:creationId xmlns:a16="http://schemas.microsoft.com/office/drawing/2014/main" id="{ED738350-85AA-2BB4-B7D8-87AAB74E4684}"/>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2862017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5C76E-901A-CD4C-13EF-B3BB0E9940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14A4AE3-4F81-E4C0-A169-2AE74A074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6AC0A2-CF7A-67DE-B03A-78CB87220C3F}"/>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1C2B1AF7-2925-1CEB-4280-055552CCC86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EE555F8-02A4-A0FB-BC13-CEB950A2EFD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7" name="Picture 6">
            <a:extLst>
              <a:ext uri="{FF2B5EF4-FFF2-40B4-BE49-F238E27FC236}">
                <a16:creationId xmlns:a16="http://schemas.microsoft.com/office/drawing/2014/main" id="{B3713084-A605-C79B-E275-94A6BE0A7624}"/>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3579521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7" name="Text Placeholder 6">
            <a:extLst>
              <a:ext uri="{FF2B5EF4-FFF2-40B4-BE49-F238E27FC236}">
                <a16:creationId xmlns:a16="http://schemas.microsoft.com/office/drawing/2014/main" id="{D6ADDF31-4A2A-16C0-7817-C237EF1E2509}"/>
              </a:ext>
            </a:extLst>
          </p:cNvPr>
          <p:cNvSpPr>
            <a:spLocks noGrp="1"/>
          </p:cNvSpPr>
          <p:nvPr>
            <p:ph type="body" sz="quarter" idx="13"/>
          </p:nvPr>
        </p:nvSpPr>
        <p:spPr>
          <a:xfrm>
            <a:off x="838200" y="2006600"/>
            <a:ext cx="7551198" cy="3968750"/>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pic>
        <p:nvPicPr>
          <p:cNvPr id="3" name="Picture 2">
            <a:extLst>
              <a:ext uri="{FF2B5EF4-FFF2-40B4-BE49-F238E27FC236}">
                <a16:creationId xmlns:a16="http://schemas.microsoft.com/office/drawing/2014/main" id="{977851BF-DCAE-37EF-3BF5-798A82E26269}"/>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6337528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F27F-A63E-9361-44D3-685693A50C67}"/>
              </a:ext>
            </a:extLst>
          </p:cNvPr>
          <p:cNvSpPr>
            <a:spLocks noGrp="1"/>
          </p:cNvSpPr>
          <p:nvPr>
            <p:ph type="title"/>
          </p:nvPr>
        </p:nvSpPr>
        <p:spPr/>
        <p:txBody>
          <a:bodyPr/>
          <a:lstStyle/>
          <a:p>
            <a:r>
              <a:rPr lang="en-US"/>
              <a:t>Click to edit Master title style</a:t>
            </a:r>
            <a:endParaRPr lang="en-CA"/>
          </a:p>
        </p:txBody>
      </p:sp>
      <p:sp>
        <p:nvSpPr>
          <p:cNvPr id="4" name="Footer Placeholder 3">
            <a:extLst>
              <a:ext uri="{FF2B5EF4-FFF2-40B4-BE49-F238E27FC236}">
                <a16:creationId xmlns:a16="http://schemas.microsoft.com/office/drawing/2014/main" id="{863761A7-70CE-5A3C-7DCF-A378EEF9C75F}"/>
              </a:ext>
            </a:extLst>
          </p:cNvPr>
          <p:cNvSpPr>
            <a:spLocks noGrp="1"/>
          </p:cNvSpPr>
          <p:nvPr>
            <p:ph type="ftr" sz="quarter" idx="11"/>
          </p:nvPr>
        </p:nvSpPr>
        <p:spPr>
          <a:xfrm>
            <a:off x="390617" y="6356350"/>
            <a:ext cx="5705383" cy="365125"/>
          </a:xfrm>
        </p:spPr>
        <p:txBody>
          <a:bodyPr/>
          <a:lstStyle/>
          <a:p>
            <a:endParaRPr lang="en-CA"/>
          </a:p>
        </p:txBody>
      </p:sp>
      <p:pic>
        <p:nvPicPr>
          <p:cNvPr id="3" name="Picture 2">
            <a:extLst>
              <a:ext uri="{FF2B5EF4-FFF2-40B4-BE49-F238E27FC236}">
                <a16:creationId xmlns:a16="http://schemas.microsoft.com/office/drawing/2014/main" id="{6A414530-8CE8-501B-1E1B-ACBC538694AA}"/>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23887781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2_Title Slide">
    <p:spTree>
      <p:nvGrpSpPr>
        <p:cNvPr id="1" name="Shape 11"/>
        <p:cNvGrpSpPr/>
        <p:nvPr/>
      </p:nvGrpSpPr>
      <p:grpSpPr>
        <a:xfrm>
          <a:off x="0" y="0"/>
          <a:ext cx="0" cy="0"/>
          <a:chOff x="0" y="0"/>
          <a:chExt cx="0" cy="0"/>
        </a:xfrm>
      </p:grpSpPr>
      <p:sp>
        <p:nvSpPr>
          <p:cNvPr id="12" name="Google Shape;12;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Verdan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pic>
        <p:nvPicPr>
          <p:cNvPr id="2" name="Picture 1">
            <a:extLst>
              <a:ext uri="{FF2B5EF4-FFF2-40B4-BE49-F238E27FC236}">
                <a16:creationId xmlns:a16="http://schemas.microsoft.com/office/drawing/2014/main" id="{BFE2A96E-45D0-9504-51A4-CB71EFFEB0E2}"/>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1650311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2_Title and Content">
    <p:spTree>
      <p:nvGrpSpPr>
        <p:cNvPr id="1" name="Shape 17"/>
        <p:cNvGrpSpPr/>
        <p:nvPr/>
      </p:nvGrpSpPr>
      <p:grpSpPr>
        <a:xfrm>
          <a:off x="0" y="0"/>
          <a:ext cx="0" cy="0"/>
          <a:chOff x="0" y="0"/>
          <a:chExt cx="0" cy="0"/>
        </a:xfrm>
      </p:grpSpPr>
      <p:sp>
        <p:nvSpPr>
          <p:cNvPr id="18" name="Google Shape;18;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pic>
        <p:nvPicPr>
          <p:cNvPr id="2" name="Picture 1">
            <a:extLst>
              <a:ext uri="{FF2B5EF4-FFF2-40B4-BE49-F238E27FC236}">
                <a16:creationId xmlns:a16="http://schemas.microsoft.com/office/drawing/2014/main" id="{2CAEA304-AE85-4632-1846-076BD39DA108}"/>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1930570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gradFill flip="none" rotWithShape="1">
          <a:gsLst>
            <a:gs pos="43000">
              <a:srgbClr val="FC6542"/>
            </a:gs>
            <a:gs pos="63000">
              <a:srgbClr val="FE8824"/>
            </a:gs>
            <a:gs pos="80000">
              <a:srgbClr val="FFA40D"/>
            </a:gs>
            <a:gs pos="94000">
              <a:srgbClr val="FFA40D"/>
            </a:gs>
            <a:gs pos="100000">
              <a:srgbClr val="FFB43B"/>
            </a:gs>
          </a:gsLst>
          <a:lin ang="0" scaled="1"/>
          <a:tileRect/>
        </a:gra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0" name="TextBox 9">
            <a:extLst>
              <a:ext uri="{FF2B5EF4-FFF2-40B4-BE49-F238E27FC236}">
                <a16:creationId xmlns:a16="http://schemas.microsoft.com/office/drawing/2014/main" id="{64B88CBB-4912-5F27-063E-5EB7C8CF6CE8}"/>
              </a:ext>
            </a:extLst>
          </p:cNvPr>
          <p:cNvSpPr txBox="1"/>
          <p:nvPr/>
        </p:nvSpPr>
        <p:spPr>
          <a:xfrm>
            <a:off x="1137117" y="3188810"/>
            <a:ext cx="6859829" cy="1631216"/>
          </a:xfrm>
          <a:prstGeom prst="rect">
            <a:avLst/>
          </a:prstGeom>
          <a:noFill/>
        </p:spPr>
        <p:txBody>
          <a:bodyPr wrap="square" rtlCol="0">
            <a:spAutoFit/>
          </a:bodyPr>
          <a:lstStyle/>
          <a:p>
            <a:r>
              <a:rPr lang="en-CA" sz="5000" dirty="0">
                <a:solidFill>
                  <a:schemeClr val="bg1"/>
                </a:solidFill>
                <a:latin typeface="Georgia" panose="02040502050405020303" pitchFamily="18" charset="0"/>
              </a:rPr>
              <a:t>Lorem </a:t>
            </a:r>
            <a:r>
              <a:rPr lang="en-CA" sz="5000" dirty="0" err="1">
                <a:solidFill>
                  <a:schemeClr val="bg1"/>
                </a:solidFill>
                <a:latin typeface="Georgia" panose="02040502050405020303" pitchFamily="18" charset="0"/>
              </a:rPr>
              <a:t>Ipusm</a:t>
            </a:r>
            <a:br>
              <a:rPr lang="en-CA" sz="5000" dirty="0">
                <a:solidFill>
                  <a:schemeClr val="bg1"/>
                </a:solidFill>
                <a:latin typeface="Georgia" panose="02040502050405020303" pitchFamily="18" charset="0"/>
              </a:rPr>
            </a:br>
            <a:r>
              <a:rPr lang="en-CA" sz="5000" dirty="0">
                <a:solidFill>
                  <a:schemeClr val="bg1"/>
                </a:solidFill>
                <a:latin typeface="Georgia" panose="02040502050405020303" pitchFamily="18" charset="0"/>
              </a:rPr>
              <a:t>dolor sit</a:t>
            </a:r>
          </a:p>
        </p:txBody>
      </p:sp>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solidFill>
                  <a:schemeClr val="bg1"/>
                </a:solidFill>
                <a:latin typeface="Trebuchet MS" panose="020B0703020202090204" pitchFamily="34" charset="0"/>
              </a:rPr>
              <a:t>ottawa.anglican.ca</a:t>
            </a:r>
            <a:endParaRPr lang="en-CA" dirty="0">
              <a:solidFill>
                <a:schemeClr val="bg1"/>
              </a:solidFill>
              <a:latin typeface="Trebuchet MS" panose="020B0703020202090204" pitchFamily="34" charset="0"/>
            </a:endParaRPr>
          </a:p>
        </p:txBody>
      </p:sp>
      <p:sp>
        <p:nvSpPr>
          <p:cNvPr id="13" name="TextBox 12">
            <a:extLst>
              <a:ext uri="{FF2B5EF4-FFF2-40B4-BE49-F238E27FC236}">
                <a16:creationId xmlns:a16="http://schemas.microsoft.com/office/drawing/2014/main" id="{C23DE8DD-8C1F-6490-3414-9AB67E990652}"/>
              </a:ext>
            </a:extLst>
          </p:cNvPr>
          <p:cNvSpPr txBox="1"/>
          <p:nvPr/>
        </p:nvSpPr>
        <p:spPr>
          <a:xfrm>
            <a:off x="1277650" y="4890087"/>
            <a:ext cx="4973216" cy="369332"/>
          </a:xfrm>
          <a:prstGeom prst="rect">
            <a:avLst/>
          </a:prstGeom>
          <a:noFill/>
        </p:spPr>
        <p:txBody>
          <a:bodyPr wrap="square" rtlCol="0">
            <a:spAutoFit/>
          </a:bodyPr>
          <a:lstStyle/>
          <a:p>
            <a:r>
              <a:rPr lang="en-CA" dirty="0">
                <a:solidFill>
                  <a:schemeClr val="bg1"/>
                </a:solidFill>
                <a:latin typeface="Trebuchet MS" panose="020B0703020202090204" pitchFamily="34" charset="0"/>
              </a:rPr>
              <a:t>SUBHEAD</a:t>
            </a:r>
          </a:p>
        </p:txBody>
      </p:sp>
      <p:pic>
        <p:nvPicPr>
          <p:cNvPr id="3" name="Picture 2" descr="A red lines in a circle&#10;&#10;Description automatically generated">
            <a:extLst>
              <a:ext uri="{FF2B5EF4-FFF2-40B4-BE49-F238E27FC236}">
                <a16:creationId xmlns:a16="http://schemas.microsoft.com/office/drawing/2014/main" id="{AA0CF2B1-04BE-4BE1-50DA-143AFAEEB0B0}"/>
              </a:ext>
            </a:extLst>
          </p:cNvPr>
          <p:cNvPicPr>
            <a:picLocks noGrp="1" noRot="1" noChangeAspect="1" noMove="1" noResize="1" noEditPoints="1" noAdjustHandles="1" noChangeArrowheads="1" noChangeShapeType="1" noCrop="1"/>
          </p:cNvPicPr>
          <p:nvPr/>
        </p:nvPicPr>
        <p:blipFill rotWithShape="1">
          <a:blip r:embed="rId2">
            <a:alphaModFix amt="54000"/>
          </a:blip>
          <a:srcRect l="47260" t="14478" r="-1178" b="40705"/>
          <a:stretch/>
        </p:blipFill>
        <p:spPr>
          <a:xfrm rot="2419389">
            <a:off x="4962917" y="494827"/>
            <a:ext cx="10516348" cy="8650397"/>
          </a:xfrm>
          <a:prstGeom prst="rect">
            <a:avLst/>
          </a:prstGeom>
        </p:spPr>
      </p:pic>
      <p:pic>
        <p:nvPicPr>
          <p:cNvPr id="8" name="Picture 7" descr="A black and white logo&#10;&#10;Description automatically generated">
            <a:extLst>
              <a:ext uri="{FF2B5EF4-FFF2-40B4-BE49-F238E27FC236}">
                <a16:creationId xmlns:a16="http://schemas.microsoft.com/office/drawing/2014/main" id="{DAFE1BF5-8E48-B976-614A-69A4B0EAC249}"/>
              </a:ext>
            </a:extLst>
          </p:cNvPr>
          <p:cNvPicPr>
            <a:picLocks noGrp="1" noRot="1" noChangeAspect="1" noMove="1" noResize="1" noEditPoints="1" noAdjustHandles="1" noChangeArrowheads="1" noChangeShapeType="1" noCrop="1"/>
          </p:cNvPicPr>
          <p:nvPr/>
        </p:nvPicPr>
        <p:blipFill>
          <a:blip r:embed="rId3"/>
          <a:stretch>
            <a:fillRect/>
          </a:stretch>
        </p:blipFill>
        <p:spPr>
          <a:xfrm>
            <a:off x="1000558" y="1165647"/>
            <a:ext cx="2974373" cy="1631216"/>
          </a:xfrm>
          <a:prstGeom prst="rect">
            <a:avLst/>
          </a:prstGeom>
        </p:spPr>
      </p:pic>
    </p:spTree>
    <p:extLst>
      <p:ext uri="{BB962C8B-B14F-4D97-AF65-F5344CB8AC3E}">
        <p14:creationId xmlns:p14="http://schemas.microsoft.com/office/powerpoint/2010/main" val="38596099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7" name="Subtitle 2">
            <a:extLst>
              <a:ext uri="{FF2B5EF4-FFF2-40B4-BE49-F238E27FC236}">
                <a16:creationId xmlns:a16="http://schemas.microsoft.com/office/drawing/2014/main" id="{7EAE3EC4-882E-3EAF-5199-FA8BC0E575CB}"/>
              </a:ext>
            </a:extLst>
          </p:cNvPr>
          <p:cNvSpPr>
            <a:spLocks noGrp="1"/>
          </p:cNvSpPr>
          <p:nvPr>
            <p:ph type="subTitle" idx="1"/>
          </p:nvPr>
        </p:nvSpPr>
        <p:spPr>
          <a:xfrm>
            <a:off x="1060793" y="977347"/>
            <a:ext cx="6870023" cy="616564"/>
          </a:xfrm>
        </p:spPr>
        <p:txBody>
          <a:bodyPr>
            <a:normAutofit/>
          </a:bodyPr>
          <a:lstStyle>
            <a:lvl1pPr marL="0" indent="0">
              <a:buNone/>
              <a:defRPr>
                <a:solidFill>
                  <a:srgbClr val="C10090"/>
                </a:solidFill>
              </a:defRPr>
            </a:lvl1pPr>
          </a:lstStyle>
          <a:p>
            <a:pPr algn="l"/>
            <a:r>
              <a:rPr lang="en-US" sz="3500" b="1" spc="300">
                <a:solidFill>
                  <a:srgbClr val="C10090"/>
                </a:solidFill>
                <a:latin typeface="Trebuchet MS" panose="020B0703020202090204" pitchFamily="34" charset="0"/>
              </a:rPr>
              <a:t>Click to edit Master subtitle style</a:t>
            </a:r>
            <a:endParaRPr lang="en-CA" sz="3500" b="1" spc="300" dirty="0">
              <a:solidFill>
                <a:srgbClr val="C10090"/>
              </a:solidFill>
              <a:latin typeface="Trebuchet MS" panose="020B0703020202090204" pitchFamily="34" charset="0"/>
            </a:endParaRPr>
          </a:p>
        </p:txBody>
      </p:sp>
      <p:sp>
        <p:nvSpPr>
          <p:cNvPr id="8" name="TextBox 7">
            <a:extLst>
              <a:ext uri="{FF2B5EF4-FFF2-40B4-BE49-F238E27FC236}">
                <a16:creationId xmlns:a16="http://schemas.microsoft.com/office/drawing/2014/main" id="{092ACBAC-0F6B-5652-574D-42C2CA0681F9}"/>
              </a:ext>
            </a:extLst>
          </p:cNvPr>
          <p:cNvSpPr txBox="1"/>
          <p:nvPr/>
        </p:nvSpPr>
        <p:spPr>
          <a:xfrm>
            <a:off x="1060794" y="1744009"/>
            <a:ext cx="7038178" cy="3708708"/>
          </a:xfrm>
          <a:prstGeom prst="rect">
            <a:avLst/>
          </a:prstGeom>
          <a:noFill/>
        </p:spPr>
        <p:txBody>
          <a:bodyPr wrap="square" rtlCol="0">
            <a:spAutoFit/>
          </a:bodyPr>
          <a:lstStyle/>
          <a:p>
            <a:r>
              <a:rPr lang="en-CA" sz="2400" dirty="0">
                <a:latin typeface="Trebuchet MS" panose="020B0703020202090204" pitchFamily="34" charset="0"/>
              </a:rPr>
              <a:t>Intro paragraph ipsum dolor sit </a:t>
            </a:r>
            <a:r>
              <a:rPr lang="en-CA" sz="2400" dirty="0" err="1">
                <a:latin typeface="Trebuchet MS" panose="020B0703020202090204" pitchFamily="34" charset="0"/>
              </a:rPr>
              <a:t>amet</a:t>
            </a:r>
            <a:r>
              <a:rPr lang="en-CA" sz="2400" dirty="0">
                <a:latin typeface="Trebuchet MS" panose="020B0703020202090204" pitchFamily="34" charset="0"/>
              </a:rPr>
              <a:t>, </a:t>
            </a:r>
            <a:br>
              <a:rPr lang="en-CA" sz="2400" dirty="0">
                <a:latin typeface="Trebuchet MS" panose="020B0703020202090204" pitchFamily="34" charset="0"/>
              </a:rPr>
            </a:br>
            <a:r>
              <a:rPr lang="en-CA" sz="2400" dirty="0" err="1">
                <a:latin typeface="Trebuchet MS" panose="020B0703020202090204" pitchFamily="34" charset="0"/>
              </a:rPr>
              <a:t>consectetur</a:t>
            </a:r>
            <a:r>
              <a:rPr lang="en-CA" sz="2400" dirty="0">
                <a:latin typeface="Trebuchet MS" panose="020B0703020202090204" pitchFamily="34" charset="0"/>
              </a:rPr>
              <a:t> </a:t>
            </a:r>
            <a:r>
              <a:rPr lang="en-CA" sz="2400" dirty="0" err="1">
                <a:latin typeface="Trebuchet MS" panose="020B0703020202090204" pitchFamily="34" charset="0"/>
              </a:rPr>
              <a:t>adipiscing</a:t>
            </a:r>
            <a:r>
              <a:rPr lang="en-CA" sz="2400" dirty="0">
                <a:latin typeface="Trebuchet MS" panose="020B0703020202090204" pitchFamily="34" charset="0"/>
              </a:rPr>
              <a:t> </a:t>
            </a:r>
            <a:r>
              <a:rPr lang="en-CA" sz="2400" dirty="0" err="1">
                <a:latin typeface="Trebuchet MS" panose="020B0703020202090204" pitchFamily="34" charset="0"/>
              </a:rPr>
              <a:t>elit</a:t>
            </a:r>
            <a:r>
              <a:rPr lang="en-CA" sz="2400" dirty="0">
                <a:latin typeface="Trebuchet MS" panose="020B0703020202090204" pitchFamily="34" charset="0"/>
              </a:rPr>
              <a:t> </a:t>
            </a:r>
            <a:r>
              <a:rPr lang="en-CA" sz="2400" dirty="0" err="1">
                <a:latin typeface="Trebuchet MS" panose="020B0703020202090204" pitchFamily="34" charset="0"/>
              </a:rPr>
              <a:t>partque</a:t>
            </a:r>
            <a:r>
              <a:rPr lang="en-CA" sz="2400" dirty="0">
                <a:latin typeface="Trebuchet MS" panose="020B0703020202090204" pitchFamily="34" charset="0"/>
              </a:rPr>
              <a:t>. </a:t>
            </a:r>
            <a:br>
              <a:rPr lang="en-CA" sz="2400" dirty="0">
                <a:latin typeface="Trebuchet MS" panose="020B0703020202090204" pitchFamily="34" charset="0"/>
              </a:rPr>
            </a:br>
            <a:r>
              <a:rPr lang="en-CA" sz="2400" dirty="0">
                <a:latin typeface="Trebuchet MS" panose="020B0703020202090204" pitchFamily="34" charset="0"/>
              </a:rPr>
              <a:t>Ut </a:t>
            </a:r>
            <a:r>
              <a:rPr lang="en-CA" sz="2400" dirty="0" err="1">
                <a:latin typeface="Trebuchet MS" panose="020B0703020202090204" pitchFamily="34" charset="0"/>
              </a:rPr>
              <a:t>sollicitudin</a:t>
            </a:r>
            <a:r>
              <a:rPr lang="en-CA" sz="2400" dirty="0">
                <a:latin typeface="Trebuchet MS" panose="020B0703020202090204" pitchFamily="34" charset="0"/>
              </a:rPr>
              <a:t> </a:t>
            </a:r>
            <a:r>
              <a:rPr lang="en-CA" sz="2400" dirty="0" err="1">
                <a:latin typeface="Trebuchet MS" panose="020B0703020202090204" pitchFamily="34" charset="0"/>
              </a:rPr>
              <a:t>enim</a:t>
            </a:r>
            <a:r>
              <a:rPr lang="en-CA" sz="2400" dirty="0">
                <a:latin typeface="Trebuchet MS" panose="020B0703020202090204" pitchFamily="34" charset="0"/>
              </a:rPr>
              <a:t> id </a:t>
            </a:r>
            <a:r>
              <a:rPr lang="en-CA" sz="2400" dirty="0" err="1">
                <a:latin typeface="Trebuchet MS" panose="020B0703020202090204" pitchFamily="34" charset="0"/>
              </a:rPr>
              <a:t>viverra</a:t>
            </a:r>
            <a:r>
              <a:rPr lang="en-CA" sz="2400" dirty="0">
                <a:latin typeface="Trebuchet MS" panose="020B0703020202090204" pitchFamily="34" charset="0"/>
              </a:rPr>
              <a:t> </a:t>
            </a:r>
            <a:r>
              <a:rPr lang="en-CA" sz="2400" dirty="0" err="1">
                <a:latin typeface="Trebuchet MS" panose="020B0703020202090204" pitchFamily="34" charset="0"/>
              </a:rPr>
              <a:t>iaculis</a:t>
            </a:r>
            <a:r>
              <a:rPr lang="en-CA" sz="2400" dirty="0">
                <a:latin typeface="Trebuchet MS" panose="020B0703020202090204" pitchFamily="34" charset="0"/>
              </a:rPr>
              <a:t>.</a:t>
            </a:r>
          </a:p>
          <a:p>
            <a:endParaRPr lang="en-CA" sz="2500" dirty="0">
              <a:latin typeface="Trebuchet MS" panose="020B0703020202090204" pitchFamily="34" charset="0"/>
            </a:endParaRPr>
          </a:p>
          <a:p>
            <a:r>
              <a:rPr lang="en-CA" sz="1700" dirty="0">
                <a:latin typeface="Trebuchet MS" panose="020B0703020202090204" pitchFamily="34" charset="0"/>
              </a:rPr>
              <a:t>Body copy </a:t>
            </a:r>
            <a:r>
              <a:rPr lang="en-CA" sz="1700" dirty="0" err="1">
                <a:latin typeface="Trebuchet MS" panose="020B0703020202090204" pitchFamily="34" charset="0"/>
              </a:rPr>
              <a:t>natoque</a:t>
            </a:r>
            <a:r>
              <a:rPr lang="en-CA" sz="1700" dirty="0">
                <a:latin typeface="Trebuchet MS" panose="020B0703020202090204" pitchFamily="34" charset="0"/>
              </a:rPr>
              <a:t> </a:t>
            </a:r>
            <a:r>
              <a:rPr lang="en-CA" sz="1700" dirty="0" err="1">
                <a:latin typeface="Trebuchet MS" panose="020B0703020202090204" pitchFamily="34" charset="0"/>
              </a:rPr>
              <a:t>penatibus</a:t>
            </a:r>
            <a:r>
              <a:rPr lang="en-CA" sz="1700" dirty="0">
                <a:latin typeface="Trebuchet MS" panose="020B0703020202090204" pitchFamily="34" charset="0"/>
              </a:rPr>
              <a:t> et </a:t>
            </a:r>
            <a:r>
              <a:rPr lang="en-CA" sz="1700" dirty="0" err="1">
                <a:latin typeface="Trebuchet MS" panose="020B0703020202090204" pitchFamily="34" charset="0"/>
              </a:rPr>
              <a:t>magnis</a:t>
            </a:r>
            <a:r>
              <a:rPr lang="en-CA" sz="1700" dirty="0">
                <a:latin typeface="Trebuchet MS" panose="020B0703020202090204" pitchFamily="34" charset="0"/>
              </a:rPr>
              <a:t> dis parturient </a:t>
            </a:r>
            <a:r>
              <a:rPr lang="en-CA" sz="1700" dirty="0" err="1">
                <a:latin typeface="Trebuchet MS" panose="020B0703020202090204" pitchFamily="34" charset="0"/>
              </a:rPr>
              <a:t>montes</a:t>
            </a:r>
            <a:r>
              <a:rPr lang="en-CA" sz="1700" dirty="0">
                <a:latin typeface="Trebuchet MS" panose="020B0703020202090204" pitchFamily="34" charset="0"/>
              </a:rPr>
              <a:t>, </a:t>
            </a:r>
            <a:r>
              <a:rPr lang="en-CA" sz="1700" dirty="0" err="1">
                <a:latin typeface="Trebuchet MS" panose="020B0703020202090204" pitchFamily="34" charset="0"/>
              </a:rPr>
              <a:t>nascetur</a:t>
            </a:r>
            <a:r>
              <a:rPr lang="en-CA" sz="1700" dirty="0">
                <a:latin typeface="Trebuchet MS" panose="020B0703020202090204" pitchFamily="34" charset="0"/>
              </a:rPr>
              <a:t> </a:t>
            </a:r>
            <a:r>
              <a:rPr lang="en-CA" sz="1700" dirty="0" err="1">
                <a:latin typeface="Trebuchet MS" panose="020B0703020202090204" pitchFamily="34" charset="0"/>
              </a:rPr>
              <a:t>ridiculus</a:t>
            </a:r>
            <a:r>
              <a:rPr lang="en-CA" sz="1700" dirty="0">
                <a:latin typeface="Trebuchet MS" panose="020B0703020202090204" pitchFamily="34" charset="0"/>
              </a:rPr>
              <a:t> mus. </a:t>
            </a:r>
            <a:r>
              <a:rPr lang="en-CA" sz="1700" dirty="0" err="1">
                <a:latin typeface="Trebuchet MS" panose="020B0703020202090204" pitchFamily="34" charset="0"/>
              </a:rPr>
              <a:t>Fusce</a:t>
            </a:r>
            <a:r>
              <a:rPr lang="en-CA" sz="1700" dirty="0">
                <a:latin typeface="Trebuchet MS" panose="020B0703020202090204" pitchFamily="34" charset="0"/>
              </a:rPr>
              <a:t> </a:t>
            </a:r>
            <a:r>
              <a:rPr lang="en-CA" sz="1700" dirty="0" err="1">
                <a:latin typeface="Trebuchet MS" panose="020B0703020202090204" pitchFamily="34" charset="0"/>
              </a:rPr>
              <a:t>ornare</a:t>
            </a:r>
            <a:r>
              <a:rPr lang="en-CA" sz="1700" dirty="0">
                <a:latin typeface="Trebuchet MS" panose="020B0703020202090204" pitchFamily="34" charset="0"/>
              </a:rPr>
              <a:t> </a:t>
            </a:r>
            <a:r>
              <a:rPr lang="en-CA" sz="1700" dirty="0" err="1">
                <a:latin typeface="Trebuchet MS" panose="020B0703020202090204" pitchFamily="34" charset="0"/>
              </a:rPr>
              <a:t>nulla</a:t>
            </a:r>
            <a:r>
              <a:rPr lang="en-CA" sz="1700" dirty="0">
                <a:latin typeface="Trebuchet MS" panose="020B0703020202090204" pitchFamily="34" charset="0"/>
              </a:rPr>
              <a:t> </a:t>
            </a:r>
            <a:r>
              <a:rPr lang="en-CA" sz="1700" dirty="0" err="1">
                <a:latin typeface="Trebuchet MS" panose="020B0703020202090204" pitchFamily="34" charset="0"/>
              </a:rPr>
              <a:t>nibh</a:t>
            </a:r>
            <a:r>
              <a:rPr lang="en-CA" sz="1700" dirty="0">
                <a:latin typeface="Trebuchet MS" panose="020B0703020202090204" pitchFamily="34" charset="0"/>
              </a:rPr>
              <a:t>, a </a:t>
            </a:r>
            <a:r>
              <a:rPr lang="en-CA" sz="1700" dirty="0" err="1">
                <a:latin typeface="Trebuchet MS" panose="020B0703020202090204" pitchFamily="34" charset="0"/>
              </a:rPr>
              <a:t>aliquet</a:t>
            </a:r>
            <a:r>
              <a:rPr lang="en-CA" sz="1700" dirty="0">
                <a:latin typeface="Trebuchet MS" panose="020B0703020202090204" pitchFamily="34" charset="0"/>
              </a:rPr>
              <a:t> </a:t>
            </a:r>
            <a:r>
              <a:rPr lang="en-CA" sz="1700" dirty="0" err="1">
                <a:latin typeface="Trebuchet MS" panose="020B0703020202090204" pitchFamily="34" charset="0"/>
              </a:rPr>
              <a:t>sapien</a:t>
            </a:r>
            <a:r>
              <a:rPr lang="en-CA" sz="1700" dirty="0">
                <a:latin typeface="Trebuchet MS" panose="020B0703020202090204" pitchFamily="34" charset="0"/>
              </a:rPr>
              <a:t> auctor </a:t>
            </a:r>
            <a:r>
              <a:rPr lang="en-CA" sz="1700" dirty="0" err="1">
                <a:latin typeface="Trebuchet MS" panose="020B0703020202090204" pitchFamily="34" charset="0"/>
              </a:rPr>
              <a:t>eu</a:t>
            </a:r>
            <a:r>
              <a:rPr lang="en-CA" sz="1700" dirty="0">
                <a:latin typeface="Trebuchet MS" panose="020B0703020202090204" pitchFamily="34" charset="0"/>
              </a:rPr>
              <a:t>. Duis </a:t>
            </a:r>
            <a:r>
              <a:rPr lang="en-CA" sz="1700" dirty="0" err="1">
                <a:latin typeface="Trebuchet MS" panose="020B0703020202090204" pitchFamily="34" charset="0"/>
              </a:rPr>
              <a:t>eu</a:t>
            </a:r>
            <a:r>
              <a:rPr lang="en-CA" sz="1700" dirty="0">
                <a:latin typeface="Trebuchet MS" panose="020B0703020202090204" pitchFamily="34" charset="0"/>
              </a:rPr>
              <a:t> </a:t>
            </a:r>
            <a:r>
              <a:rPr lang="en-CA" sz="1700" dirty="0" err="1">
                <a:latin typeface="Trebuchet MS" panose="020B0703020202090204" pitchFamily="34" charset="0"/>
              </a:rPr>
              <a:t>quam</a:t>
            </a:r>
            <a:r>
              <a:rPr lang="en-CA" sz="1700" dirty="0">
                <a:latin typeface="Trebuchet MS" panose="020B0703020202090204" pitchFamily="34" charset="0"/>
              </a:rPr>
              <a:t> </a:t>
            </a:r>
            <a:r>
              <a:rPr lang="en-CA" sz="1700" dirty="0" err="1">
                <a:latin typeface="Trebuchet MS" panose="020B0703020202090204" pitchFamily="34" charset="0"/>
              </a:rPr>
              <a:t>enim</a:t>
            </a:r>
            <a:r>
              <a:rPr lang="en-CA" sz="1700" dirty="0">
                <a:latin typeface="Trebuchet MS" panose="020B0703020202090204" pitchFamily="34" charset="0"/>
              </a:rPr>
              <a:t>. In vitae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leo</a:t>
            </a:r>
            <a:r>
              <a:rPr lang="en-CA" sz="1700" dirty="0">
                <a:latin typeface="Trebuchet MS" panose="020B0703020202090204" pitchFamily="34" charset="0"/>
              </a:rPr>
              <a:t>:</a:t>
            </a:r>
          </a:p>
          <a:p>
            <a:endParaRPr lang="en-CA" sz="1700" dirty="0">
              <a:latin typeface="Trebuchet MS" panose="020B0703020202090204" pitchFamily="34" charset="0"/>
            </a:endParaRPr>
          </a:p>
          <a:p>
            <a:pPr marL="285750" indent="-285750">
              <a:buFont typeface="Arial" panose="020B0604020202020204" pitchFamily="34" charset="0"/>
              <a:buChar char="•"/>
            </a:pPr>
            <a:r>
              <a:rPr lang="en-CA" sz="1700" dirty="0">
                <a:latin typeface="Trebuchet MS" panose="020B0703020202090204" pitchFamily="34" charset="0"/>
              </a:rPr>
              <a:t>Bullet ipsum dolor sit </a:t>
            </a:r>
            <a:r>
              <a:rPr lang="en-CA" sz="1700" dirty="0" err="1">
                <a:latin typeface="Trebuchet MS" panose="020B0703020202090204" pitchFamily="34" charset="0"/>
              </a:rPr>
              <a:t>amet</a:t>
            </a:r>
            <a:r>
              <a:rPr lang="en-CA" sz="1700" dirty="0">
                <a:latin typeface="Trebuchet MS" panose="020B0703020202090204" pitchFamily="34" charset="0"/>
              </a:rPr>
              <a:t>,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adipiscing</a:t>
            </a:r>
            <a:r>
              <a:rPr lang="en-CA" sz="1700" dirty="0">
                <a:latin typeface="Trebuchet MS" panose="020B0703020202090204" pitchFamily="34" charset="0"/>
              </a:rPr>
              <a:t> </a:t>
            </a:r>
            <a:r>
              <a:rPr lang="en-CA" sz="1700" dirty="0" err="1">
                <a:latin typeface="Trebuchet MS" panose="020B0703020202090204" pitchFamily="34" charset="0"/>
              </a:rPr>
              <a:t>elit</a:t>
            </a:r>
            <a:r>
              <a:rPr lang="en-CA" sz="1700" dirty="0">
                <a:latin typeface="Trebuchet MS" panose="020B0703020202090204" pitchFamily="34" charset="0"/>
              </a:rPr>
              <a:t> </a:t>
            </a:r>
          </a:p>
          <a:p>
            <a:pPr marL="285750" indent="-285750">
              <a:buFont typeface="Arial" panose="020B0604020202020204" pitchFamily="34" charset="0"/>
              <a:buChar char="•"/>
            </a:pPr>
            <a:r>
              <a:rPr lang="en-CA" sz="1700" dirty="0">
                <a:latin typeface="Trebuchet MS" panose="020B0703020202090204" pitchFamily="34" charset="0"/>
              </a:rPr>
              <a:t>Bullet Ut </a:t>
            </a:r>
            <a:r>
              <a:rPr lang="en-CA" sz="1700" dirty="0" err="1">
                <a:latin typeface="Trebuchet MS" panose="020B0703020202090204" pitchFamily="34" charset="0"/>
              </a:rPr>
              <a:t>sollicitudin</a:t>
            </a:r>
            <a:r>
              <a:rPr lang="en-CA" sz="1700" dirty="0">
                <a:latin typeface="Trebuchet MS" panose="020B0703020202090204" pitchFamily="34" charset="0"/>
              </a:rPr>
              <a:t> </a:t>
            </a:r>
            <a:r>
              <a:rPr lang="en-CA" sz="1700" dirty="0" err="1">
                <a:latin typeface="Trebuchet MS" panose="020B0703020202090204" pitchFamily="34" charset="0"/>
              </a:rPr>
              <a:t>enim</a:t>
            </a:r>
            <a:r>
              <a:rPr lang="en-CA" sz="1700" dirty="0">
                <a:latin typeface="Trebuchet MS" panose="020B0703020202090204" pitchFamily="34" charset="0"/>
              </a:rPr>
              <a:t> id </a:t>
            </a:r>
            <a:r>
              <a:rPr lang="en-CA" sz="1700" dirty="0" err="1">
                <a:latin typeface="Trebuchet MS" panose="020B0703020202090204" pitchFamily="34" charset="0"/>
              </a:rPr>
              <a:t>viverra</a:t>
            </a:r>
            <a:r>
              <a:rPr lang="en-CA" sz="1700" dirty="0">
                <a:latin typeface="Trebuchet MS" panose="020B0703020202090204" pitchFamily="34" charset="0"/>
              </a:rPr>
              <a:t> </a:t>
            </a:r>
            <a:r>
              <a:rPr lang="en-CA" sz="1700" dirty="0" err="1">
                <a:latin typeface="Trebuchet MS" panose="020B0703020202090204" pitchFamily="34" charset="0"/>
              </a:rPr>
              <a:t>iaculis</a:t>
            </a:r>
            <a:r>
              <a:rPr lang="en-CA" sz="1700" dirty="0">
                <a:latin typeface="Trebuchet MS" panose="020B0703020202090204" pitchFamily="34" charset="0"/>
              </a:rPr>
              <a:t>, </a:t>
            </a:r>
            <a:r>
              <a:rPr lang="en-CA" sz="1700" dirty="0" err="1">
                <a:latin typeface="Trebuchet MS" panose="020B0703020202090204" pitchFamily="34" charset="0"/>
              </a:rPr>
              <a:t>leoa</a:t>
            </a:r>
            <a:r>
              <a:rPr lang="en-CA" sz="1700" dirty="0">
                <a:latin typeface="Trebuchet MS" panose="020B0703020202090204" pitchFamily="34" charset="0"/>
              </a:rPr>
              <a:t> </a:t>
            </a:r>
            <a:r>
              <a:rPr lang="en-CA" sz="1700" dirty="0" err="1">
                <a:latin typeface="Trebuchet MS" panose="020B0703020202090204" pitchFamily="34" charset="0"/>
              </a:rPr>
              <a:t>enimultrices</a:t>
            </a:r>
            <a:r>
              <a:rPr lang="en-CA" sz="1700" dirty="0">
                <a:latin typeface="Trebuchet MS" panose="020B0703020202090204" pitchFamily="34" charset="0"/>
              </a:rPr>
              <a:t> in </a:t>
            </a:r>
            <a:r>
              <a:rPr lang="en-CA" sz="1700" dirty="0" err="1">
                <a:latin typeface="Trebuchet MS" panose="020B0703020202090204" pitchFamily="34" charset="0"/>
              </a:rPr>
              <a:t>laoreet</a:t>
            </a:r>
            <a:r>
              <a:rPr lang="en-CA" sz="1700" dirty="0">
                <a:latin typeface="Trebuchet MS" panose="020B0703020202090204" pitchFamily="34" charset="0"/>
              </a:rPr>
              <a:t> vitae</a:t>
            </a:r>
          </a:p>
          <a:p>
            <a:pPr marL="285750" indent="-285750">
              <a:buFont typeface="Arial" panose="020B0604020202020204" pitchFamily="34" charset="0"/>
              <a:buChar char="•"/>
            </a:pPr>
            <a:r>
              <a:rPr lang="en-CA" sz="1700" dirty="0">
                <a:latin typeface="Trebuchet MS" panose="020B0703020202090204" pitchFamily="34" charset="0"/>
              </a:rPr>
              <a:t>Bullet Lorem ipsum dolor sit </a:t>
            </a:r>
            <a:r>
              <a:rPr lang="en-CA" sz="1700" dirty="0" err="1">
                <a:latin typeface="Trebuchet MS" panose="020B0703020202090204" pitchFamily="34" charset="0"/>
              </a:rPr>
              <a:t>amet</a:t>
            </a:r>
            <a:r>
              <a:rPr lang="en-CA" sz="1700" dirty="0">
                <a:latin typeface="Trebuchet MS" panose="020B0703020202090204" pitchFamily="34" charset="0"/>
              </a:rPr>
              <a:t>,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adipiscing</a:t>
            </a:r>
            <a:r>
              <a:rPr lang="en-CA" sz="1700" dirty="0">
                <a:latin typeface="Trebuchet MS" panose="020B0703020202090204" pitchFamily="34" charset="0"/>
              </a:rPr>
              <a:t> </a:t>
            </a:r>
            <a:r>
              <a:rPr lang="en-CA" sz="1700" dirty="0" err="1">
                <a:latin typeface="Trebuchet MS" panose="020B0703020202090204" pitchFamily="34" charset="0"/>
              </a:rPr>
              <a:t>elit</a:t>
            </a:r>
            <a:endParaRPr lang="en-CA" sz="1700" dirty="0">
              <a:latin typeface="Trebuchet MS" panose="020B0703020202090204" pitchFamily="34" charset="0"/>
            </a:endParaRPr>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 PRESENTATION NAME</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1" name="Freeform 14">
            <a:extLst>
              <a:ext uri="{FF2B5EF4-FFF2-40B4-BE49-F238E27FC236}">
                <a16:creationId xmlns:a16="http://schemas.microsoft.com/office/drawing/2014/main" id="{A9B69A7E-EC2A-57C3-2C87-6E71DEDF4DDB}"/>
              </a:ext>
            </a:extLst>
          </p:cNvPr>
          <p:cNvSpPr/>
          <p:nvPr/>
        </p:nvSpPr>
        <p:spPr>
          <a:xfrm>
            <a:off x="8930080" y="1285629"/>
            <a:ext cx="3261920" cy="4108862"/>
          </a:xfrm>
          <a:custGeom>
            <a:avLst/>
            <a:gdLst>
              <a:gd name="connsiteX0" fmla="*/ 2054431 w 3261920"/>
              <a:gd name="connsiteY0" fmla="*/ 0 h 4108862"/>
              <a:gd name="connsiteX1" fmla="*/ 3203083 w 3261920"/>
              <a:gd name="connsiteY1" fmla="*/ 350865 h 4108862"/>
              <a:gd name="connsiteX2" fmla="*/ 3261920 w 3261920"/>
              <a:gd name="connsiteY2" fmla="*/ 394862 h 4108862"/>
              <a:gd name="connsiteX3" fmla="*/ 3261920 w 3261920"/>
              <a:gd name="connsiteY3" fmla="*/ 3714000 h 4108862"/>
              <a:gd name="connsiteX4" fmla="*/ 3203083 w 3261920"/>
              <a:gd name="connsiteY4" fmla="*/ 3757997 h 4108862"/>
              <a:gd name="connsiteX5" fmla="*/ 2054431 w 3261920"/>
              <a:gd name="connsiteY5" fmla="*/ 4108862 h 4108862"/>
              <a:gd name="connsiteX6" fmla="*/ 0 w 3261920"/>
              <a:gd name="connsiteY6" fmla="*/ 2054431 h 4108862"/>
              <a:gd name="connsiteX7" fmla="*/ 2054431 w 3261920"/>
              <a:gd name="connsiteY7" fmla="*/ 0 h 4108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1920" h="4108862">
                <a:moveTo>
                  <a:pt x="2054431" y="0"/>
                </a:moveTo>
                <a:cubicBezTo>
                  <a:pt x="2479918" y="0"/>
                  <a:pt x="2875194" y="129347"/>
                  <a:pt x="3203083" y="350865"/>
                </a:cubicBezTo>
                <a:lnTo>
                  <a:pt x="3261920" y="394862"/>
                </a:lnTo>
                <a:lnTo>
                  <a:pt x="3261920" y="3714000"/>
                </a:lnTo>
                <a:lnTo>
                  <a:pt x="3203083" y="3757997"/>
                </a:lnTo>
                <a:cubicBezTo>
                  <a:pt x="2875194" y="3979515"/>
                  <a:pt x="2479918" y="4108862"/>
                  <a:pt x="2054431" y="4108862"/>
                </a:cubicBezTo>
                <a:cubicBezTo>
                  <a:pt x="919800" y="4108862"/>
                  <a:pt x="0" y="3189062"/>
                  <a:pt x="0" y="2054431"/>
                </a:cubicBezTo>
                <a:cubicBezTo>
                  <a:pt x="0" y="919800"/>
                  <a:pt x="919800" y="0"/>
                  <a:pt x="2054431" y="0"/>
                </a:cubicBezTo>
                <a:close/>
              </a:path>
            </a:pathLst>
          </a:cu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B43B"/>
              </a:solidFill>
            </a:endParaRPr>
          </a:p>
        </p:txBody>
      </p:sp>
      <p:sp>
        <p:nvSpPr>
          <p:cNvPr id="12" name="Title 11">
            <a:extLst>
              <a:ext uri="{FF2B5EF4-FFF2-40B4-BE49-F238E27FC236}">
                <a16:creationId xmlns:a16="http://schemas.microsoft.com/office/drawing/2014/main" id="{271820EB-78D6-23F1-9CC1-D2B2AC8FF0AF}"/>
              </a:ext>
            </a:extLst>
          </p:cNvPr>
          <p:cNvSpPr>
            <a:spLocks noGrp="1"/>
          </p:cNvSpPr>
          <p:nvPr>
            <p:ph type="title"/>
          </p:nvPr>
        </p:nvSpPr>
        <p:spPr>
          <a:xfrm>
            <a:off x="1060793" y="994743"/>
            <a:ext cx="7687281" cy="536541"/>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Tree>
    <p:extLst>
      <p:ext uri="{BB962C8B-B14F-4D97-AF65-F5344CB8AC3E}">
        <p14:creationId xmlns:p14="http://schemas.microsoft.com/office/powerpoint/2010/main" val="84739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543ABE9B-2B8B-15DB-9D3F-239150D98BFB}"/>
              </a:ext>
            </a:extLst>
          </p:cNvPr>
          <p:cNvSpPr>
            <a:spLocks noGrp="1"/>
          </p:cNvSpPr>
          <p:nvPr>
            <p:ph type="pic" sz="quarter" idx="13"/>
          </p:nvPr>
        </p:nvSpPr>
        <p:spPr>
          <a:xfrm>
            <a:off x="8864092" y="1253587"/>
            <a:ext cx="4030614" cy="4170017"/>
          </a:xfrm>
          <a:prstGeom prst="ellipse">
            <a:avLst/>
          </a:prstGeom>
          <a:solidFill>
            <a:srgbClr val="C10090"/>
          </a:solidFill>
          <a:ln>
            <a:solidFill>
              <a:srgbClr val="C10090"/>
            </a:solidFill>
          </a:ln>
          <a:effectLst/>
        </p:spPr>
        <p:txBody>
          <a:bodyPr/>
          <a:lstStyle/>
          <a:p>
            <a:r>
              <a:rPr lang="en-US"/>
              <a:t>Click icon to add picture</a:t>
            </a:r>
            <a:endParaRPr lang="en-CA"/>
          </a:p>
        </p:txBody>
      </p:sp>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8" name="TextBox 7">
            <a:extLst>
              <a:ext uri="{FF2B5EF4-FFF2-40B4-BE49-F238E27FC236}">
                <a16:creationId xmlns:a16="http://schemas.microsoft.com/office/drawing/2014/main" id="{092ACBAC-0F6B-5652-574D-42C2CA0681F9}"/>
              </a:ext>
            </a:extLst>
          </p:cNvPr>
          <p:cNvSpPr txBox="1"/>
          <p:nvPr/>
        </p:nvSpPr>
        <p:spPr>
          <a:xfrm>
            <a:off x="1060794" y="1744009"/>
            <a:ext cx="7038178" cy="3708708"/>
          </a:xfrm>
          <a:prstGeom prst="rect">
            <a:avLst/>
          </a:prstGeom>
          <a:noFill/>
        </p:spPr>
        <p:txBody>
          <a:bodyPr wrap="square" rtlCol="0">
            <a:spAutoFit/>
          </a:bodyPr>
          <a:lstStyle/>
          <a:p>
            <a:r>
              <a:rPr lang="en-CA" sz="2400" dirty="0">
                <a:latin typeface="Trebuchet MS" panose="020B0703020202090204" pitchFamily="34" charset="0"/>
              </a:rPr>
              <a:t>Intro paragraph ipsum dolor sit </a:t>
            </a:r>
            <a:r>
              <a:rPr lang="en-CA" sz="2400" dirty="0" err="1">
                <a:latin typeface="Trebuchet MS" panose="020B0703020202090204" pitchFamily="34" charset="0"/>
              </a:rPr>
              <a:t>amet</a:t>
            </a:r>
            <a:r>
              <a:rPr lang="en-CA" sz="2400" dirty="0">
                <a:latin typeface="Trebuchet MS" panose="020B0703020202090204" pitchFamily="34" charset="0"/>
              </a:rPr>
              <a:t>, </a:t>
            </a:r>
            <a:br>
              <a:rPr lang="en-CA" sz="2400" dirty="0">
                <a:latin typeface="Trebuchet MS" panose="020B0703020202090204" pitchFamily="34" charset="0"/>
              </a:rPr>
            </a:br>
            <a:r>
              <a:rPr lang="en-CA" sz="2400" dirty="0" err="1">
                <a:latin typeface="Trebuchet MS" panose="020B0703020202090204" pitchFamily="34" charset="0"/>
              </a:rPr>
              <a:t>consectetur</a:t>
            </a:r>
            <a:r>
              <a:rPr lang="en-CA" sz="2400" dirty="0">
                <a:latin typeface="Trebuchet MS" panose="020B0703020202090204" pitchFamily="34" charset="0"/>
              </a:rPr>
              <a:t> </a:t>
            </a:r>
            <a:r>
              <a:rPr lang="en-CA" sz="2400" dirty="0" err="1">
                <a:latin typeface="Trebuchet MS" panose="020B0703020202090204" pitchFamily="34" charset="0"/>
              </a:rPr>
              <a:t>adipiscing</a:t>
            </a:r>
            <a:r>
              <a:rPr lang="en-CA" sz="2400" dirty="0">
                <a:latin typeface="Trebuchet MS" panose="020B0703020202090204" pitchFamily="34" charset="0"/>
              </a:rPr>
              <a:t> </a:t>
            </a:r>
            <a:r>
              <a:rPr lang="en-CA" sz="2400" dirty="0" err="1">
                <a:latin typeface="Trebuchet MS" panose="020B0703020202090204" pitchFamily="34" charset="0"/>
              </a:rPr>
              <a:t>elit</a:t>
            </a:r>
            <a:r>
              <a:rPr lang="en-CA" sz="2400" dirty="0">
                <a:latin typeface="Trebuchet MS" panose="020B0703020202090204" pitchFamily="34" charset="0"/>
              </a:rPr>
              <a:t> </a:t>
            </a:r>
            <a:r>
              <a:rPr lang="en-CA" sz="2400" dirty="0" err="1">
                <a:latin typeface="Trebuchet MS" panose="020B0703020202090204" pitchFamily="34" charset="0"/>
              </a:rPr>
              <a:t>partque</a:t>
            </a:r>
            <a:r>
              <a:rPr lang="en-CA" sz="2400" dirty="0">
                <a:latin typeface="Trebuchet MS" panose="020B0703020202090204" pitchFamily="34" charset="0"/>
              </a:rPr>
              <a:t>. </a:t>
            </a:r>
            <a:br>
              <a:rPr lang="en-CA" sz="2400" dirty="0">
                <a:latin typeface="Trebuchet MS" panose="020B0703020202090204" pitchFamily="34" charset="0"/>
              </a:rPr>
            </a:br>
            <a:r>
              <a:rPr lang="en-CA" sz="2400" dirty="0">
                <a:latin typeface="Trebuchet MS" panose="020B0703020202090204" pitchFamily="34" charset="0"/>
              </a:rPr>
              <a:t>Ut </a:t>
            </a:r>
            <a:r>
              <a:rPr lang="en-CA" sz="2400" dirty="0" err="1">
                <a:latin typeface="Trebuchet MS" panose="020B0703020202090204" pitchFamily="34" charset="0"/>
              </a:rPr>
              <a:t>sollicitudin</a:t>
            </a:r>
            <a:r>
              <a:rPr lang="en-CA" sz="2400" dirty="0">
                <a:latin typeface="Trebuchet MS" panose="020B0703020202090204" pitchFamily="34" charset="0"/>
              </a:rPr>
              <a:t> </a:t>
            </a:r>
            <a:r>
              <a:rPr lang="en-CA" sz="2400" dirty="0" err="1">
                <a:latin typeface="Trebuchet MS" panose="020B0703020202090204" pitchFamily="34" charset="0"/>
              </a:rPr>
              <a:t>enim</a:t>
            </a:r>
            <a:r>
              <a:rPr lang="en-CA" sz="2400" dirty="0">
                <a:latin typeface="Trebuchet MS" panose="020B0703020202090204" pitchFamily="34" charset="0"/>
              </a:rPr>
              <a:t> id </a:t>
            </a:r>
            <a:r>
              <a:rPr lang="en-CA" sz="2400" dirty="0" err="1">
                <a:latin typeface="Trebuchet MS" panose="020B0703020202090204" pitchFamily="34" charset="0"/>
              </a:rPr>
              <a:t>viverra</a:t>
            </a:r>
            <a:r>
              <a:rPr lang="en-CA" sz="2400" dirty="0">
                <a:latin typeface="Trebuchet MS" panose="020B0703020202090204" pitchFamily="34" charset="0"/>
              </a:rPr>
              <a:t> </a:t>
            </a:r>
            <a:r>
              <a:rPr lang="en-CA" sz="2400" dirty="0" err="1">
                <a:latin typeface="Trebuchet MS" panose="020B0703020202090204" pitchFamily="34" charset="0"/>
              </a:rPr>
              <a:t>iaculis</a:t>
            </a:r>
            <a:r>
              <a:rPr lang="en-CA" sz="2400" dirty="0">
                <a:latin typeface="Trebuchet MS" panose="020B0703020202090204" pitchFamily="34" charset="0"/>
              </a:rPr>
              <a:t>.</a:t>
            </a:r>
          </a:p>
          <a:p>
            <a:endParaRPr lang="en-CA" sz="2500" dirty="0">
              <a:latin typeface="Trebuchet MS" panose="020B0703020202090204" pitchFamily="34" charset="0"/>
            </a:endParaRPr>
          </a:p>
          <a:p>
            <a:r>
              <a:rPr lang="en-CA" sz="1700" dirty="0">
                <a:latin typeface="Trebuchet MS" panose="020B0703020202090204" pitchFamily="34" charset="0"/>
              </a:rPr>
              <a:t>Body copy </a:t>
            </a:r>
            <a:r>
              <a:rPr lang="en-CA" sz="1700" dirty="0" err="1">
                <a:latin typeface="Trebuchet MS" panose="020B0703020202090204" pitchFamily="34" charset="0"/>
              </a:rPr>
              <a:t>natoque</a:t>
            </a:r>
            <a:r>
              <a:rPr lang="en-CA" sz="1700" dirty="0">
                <a:latin typeface="Trebuchet MS" panose="020B0703020202090204" pitchFamily="34" charset="0"/>
              </a:rPr>
              <a:t> </a:t>
            </a:r>
            <a:r>
              <a:rPr lang="en-CA" sz="1700" dirty="0" err="1">
                <a:latin typeface="Trebuchet MS" panose="020B0703020202090204" pitchFamily="34" charset="0"/>
              </a:rPr>
              <a:t>penatibus</a:t>
            </a:r>
            <a:r>
              <a:rPr lang="en-CA" sz="1700" dirty="0">
                <a:latin typeface="Trebuchet MS" panose="020B0703020202090204" pitchFamily="34" charset="0"/>
              </a:rPr>
              <a:t> et </a:t>
            </a:r>
            <a:r>
              <a:rPr lang="en-CA" sz="1700" dirty="0" err="1">
                <a:latin typeface="Trebuchet MS" panose="020B0703020202090204" pitchFamily="34" charset="0"/>
              </a:rPr>
              <a:t>magnis</a:t>
            </a:r>
            <a:r>
              <a:rPr lang="en-CA" sz="1700" dirty="0">
                <a:latin typeface="Trebuchet MS" panose="020B0703020202090204" pitchFamily="34" charset="0"/>
              </a:rPr>
              <a:t> dis parturient </a:t>
            </a:r>
            <a:r>
              <a:rPr lang="en-CA" sz="1700" dirty="0" err="1">
                <a:latin typeface="Trebuchet MS" panose="020B0703020202090204" pitchFamily="34" charset="0"/>
              </a:rPr>
              <a:t>montes</a:t>
            </a:r>
            <a:r>
              <a:rPr lang="en-CA" sz="1700" dirty="0">
                <a:latin typeface="Trebuchet MS" panose="020B0703020202090204" pitchFamily="34" charset="0"/>
              </a:rPr>
              <a:t>, </a:t>
            </a:r>
            <a:r>
              <a:rPr lang="en-CA" sz="1700" dirty="0" err="1">
                <a:latin typeface="Trebuchet MS" panose="020B0703020202090204" pitchFamily="34" charset="0"/>
              </a:rPr>
              <a:t>nascetur</a:t>
            </a:r>
            <a:r>
              <a:rPr lang="en-CA" sz="1700" dirty="0">
                <a:latin typeface="Trebuchet MS" panose="020B0703020202090204" pitchFamily="34" charset="0"/>
              </a:rPr>
              <a:t> </a:t>
            </a:r>
            <a:r>
              <a:rPr lang="en-CA" sz="1700" dirty="0" err="1">
                <a:latin typeface="Trebuchet MS" panose="020B0703020202090204" pitchFamily="34" charset="0"/>
              </a:rPr>
              <a:t>ridiculus</a:t>
            </a:r>
            <a:r>
              <a:rPr lang="en-CA" sz="1700" dirty="0">
                <a:latin typeface="Trebuchet MS" panose="020B0703020202090204" pitchFamily="34" charset="0"/>
              </a:rPr>
              <a:t> mus. </a:t>
            </a:r>
            <a:r>
              <a:rPr lang="en-CA" sz="1700" dirty="0" err="1">
                <a:latin typeface="Trebuchet MS" panose="020B0703020202090204" pitchFamily="34" charset="0"/>
              </a:rPr>
              <a:t>Fusce</a:t>
            </a:r>
            <a:r>
              <a:rPr lang="en-CA" sz="1700" dirty="0">
                <a:latin typeface="Trebuchet MS" panose="020B0703020202090204" pitchFamily="34" charset="0"/>
              </a:rPr>
              <a:t> </a:t>
            </a:r>
            <a:r>
              <a:rPr lang="en-CA" sz="1700" dirty="0" err="1">
                <a:latin typeface="Trebuchet MS" panose="020B0703020202090204" pitchFamily="34" charset="0"/>
              </a:rPr>
              <a:t>ornare</a:t>
            </a:r>
            <a:r>
              <a:rPr lang="en-CA" sz="1700" dirty="0">
                <a:latin typeface="Trebuchet MS" panose="020B0703020202090204" pitchFamily="34" charset="0"/>
              </a:rPr>
              <a:t> </a:t>
            </a:r>
            <a:r>
              <a:rPr lang="en-CA" sz="1700" dirty="0" err="1">
                <a:latin typeface="Trebuchet MS" panose="020B0703020202090204" pitchFamily="34" charset="0"/>
              </a:rPr>
              <a:t>nulla</a:t>
            </a:r>
            <a:r>
              <a:rPr lang="en-CA" sz="1700" dirty="0">
                <a:latin typeface="Trebuchet MS" panose="020B0703020202090204" pitchFamily="34" charset="0"/>
              </a:rPr>
              <a:t> </a:t>
            </a:r>
            <a:r>
              <a:rPr lang="en-CA" sz="1700" dirty="0" err="1">
                <a:latin typeface="Trebuchet MS" panose="020B0703020202090204" pitchFamily="34" charset="0"/>
              </a:rPr>
              <a:t>nibh</a:t>
            </a:r>
            <a:r>
              <a:rPr lang="en-CA" sz="1700" dirty="0">
                <a:latin typeface="Trebuchet MS" panose="020B0703020202090204" pitchFamily="34" charset="0"/>
              </a:rPr>
              <a:t>, a </a:t>
            </a:r>
            <a:r>
              <a:rPr lang="en-CA" sz="1700" dirty="0" err="1">
                <a:latin typeface="Trebuchet MS" panose="020B0703020202090204" pitchFamily="34" charset="0"/>
              </a:rPr>
              <a:t>aliquet</a:t>
            </a:r>
            <a:r>
              <a:rPr lang="en-CA" sz="1700" dirty="0">
                <a:latin typeface="Trebuchet MS" panose="020B0703020202090204" pitchFamily="34" charset="0"/>
              </a:rPr>
              <a:t> </a:t>
            </a:r>
            <a:r>
              <a:rPr lang="en-CA" sz="1700" dirty="0" err="1">
                <a:latin typeface="Trebuchet MS" panose="020B0703020202090204" pitchFamily="34" charset="0"/>
              </a:rPr>
              <a:t>sapien</a:t>
            </a:r>
            <a:r>
              <a:rPr lang="en-CA" sz="1700" dirty="0">
                <a:latin typeface="Trebuchet MS" panose="020B0703020202090204" pitchFamily="34" charset="0"/>
              </a:rPr>
              <a:t> auctor </a:t>
            </a:r>
            <a:r>
              <a:rPr lang="en-CA" sz="1700" dirty="0" err="1">
                <a:latin typeface="Trebuchet MS" panose="020B0703020202090204" pitchFamily="34" charset="0"/>
              </a:rPr>
              <a:t>eu</a:t>
            </a:r>
            <a:r>
              <a:rPr lang="en-CA" sz="1700" dirty="0">
                <a:latin typeface="Trebuchet MS" panose="020B0703020202090204" pitchFamily="34" charset="0"/>
              </a:rPr>
              <a:t>. Duis </a:t>
            </a:r>
            <a:r>
              <a:rPr lang="en-CA" sz="1700" dirty="0" err="1">
                <a:latin typeface="Trebuchet MS" panose="020B0703020202090204" pitchFamily="34" charset="0"/>
              </a:rPr>
              <a:t>eu</a:t>
            </a:r>
            <a:r>
              <a:rPr lang="en-CA" sz="1700" dirty="0">
                <a:latin typeface="Trebuchet MS" panose="020B0703020202090204" pitchFamily="34" charset="0"/>
              </a:rPr>
              <a:t> </a:t>
            </a:r>
            <a:r>
              <a:rPr lang="en-CA" sz="1700" dirty="0" err="1">
                <a:latin typeface="Trebuchet MS" panose="020B0703020202090204" pitchFamily="34" charset="0"/>
              </a:rPr>
              <a:t>quam</a:t>
            </a:r>
            <a:r>
              <a:rPr lang="en-CA" sz="1700" dirty="0">
                <a:latin typeface="Trebuchet MS" panose="020B0703020202090204" pitchFamily="34" charset="0"/>
              </a:rPr>
              <a:t> </a:t>
            </a:r>
            <a:r>
              <a:rPr lang="en-CA" sz="1700" dirty="0" err="1">
                <a:latin typeface="Trebuchet MS" panose="020B0703020202090204" pitchFamily="34" charset="0"/>
              </a:rPr>
              <a:t>enim</a:t>
            </a:r>
            <a:r>
              <a:rPr lang="en-CA" sz="1700" dirty="0">
                <a:latin typeface="Trebuchet MS" panose="020B0703020202090204" pitchFamily="34" charset="0"/>
              </a:rPr>
              <a:t>. In vitae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leo</a:t>
            </a:r>
            <a:r>
              <a:rPr lang="en-CA" sz="1700" dirty="0">
                <a:latin typeface="Trebuchet MS" panose="020B0703020202090204" pitchFamily="34" charset="0"/>
              </a:rPr>
              <a:t>:</a:t>
            </a:r>
          </a:p>
          <a:p>
            <a:endParaRPr lang="en-CA" sz="1700" dirty="0">
              <a:latin typeface="Trebuchet MS" panose="020B0703020202090204" pitchFamily="34" charset="0"/>
            </a:endParaRPr>
          </a:p>
          <a:p>
            <a:pPr marL="285750" indent="-285750">
              <a:buFont typeface="Arial" panose="020B0604020202020204" pitchFamily="34" charset="0"/>
              <a:buChar char="•"/>
            </a:pPr>
            <a:r>
              <a:rPr lang="en-CA" sz="1700" dirty="0">
                <a:latin typeface="Trebuchet MS" panose="020B0703020202090204" pitchFamily="34" charset="0"/>
              </a:rPr>
              <a:t>Bullet ipsum dolor sit </a:t>
            </a:r>
            <a:r>
              <a:rPr lang="en-CA" sz="1700" dirty="0" err="1">
                <a:latin typeface="Trebuchet MS" panose="020B0703020202090204" pitchFamily="34" charset="0"/>
              </a:rPr>
              <a:t>amet</a:t>
            </a:r>
            <a:r>
              <a:rPr lang="en-CA" sz="1700" dirty="0">
                <a:latin typeface="Trebuchet MS" panose="020B0703020202090204" pitchFamily="34" charset="0"/>
              </a:rPr>
              <a:t>,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adipiscing</a:t>
            </a:r>
            <a:r>
              <a:rPr lang="en-CA" sz="1700" dirty="0">
                <a:latin typeface="Trebuchet MS" panose="020B0703020202090204" pitchFamily="34" charset="0"/>
              </a:rPr>
              <a:t> </a:t>
            </a:r>
            <a:r>
              <a:rPr lang="en-CA" sz="1700" dirty="0" err="1">
                <a:latin typeface="Trebuchet MS" panose="020B0703020202090204" pitchFamily="34" charset="0"/>
              </a:rPr>
              <a:t>elit</a:t>
            </a:r>
            <a:r>
              <a:rPr lang="en-CA" sz="1700" dirty="0">
                <a:latin typeface="Trebuchet MS" panose="020B0703020202090204" pitchFamily="34" charset="0"/>
              </a:rPr>
              <a:t> </a:t>
            </a:r>
          </a:p>
          <a:p>
            <a:pPr marL="285750" indent="-285750">
              <a:buFont typeface="Arial" panose="020B0604020202020204" pitchFamily="34" charset="0"/>
              <a:buChar char="•"/>
            </a:pPr>
            <a:r>
              <a:rPr lang="en-CA" sz="1700" dirty="0">
                <a:latin typeface="Trebuchet MS" panose="020B0703020202090204" pitchFamily="34" charset="0"/>
              </a:rPr>
              <a:t>Bullet Ut </a:t>
            </a:r>
            <a:r>
              <a:rPr lang="en-CA" sz="1700" dirty="0" err="1">
                <a:latin typeface="Trebuchet MS" panose="020B0703020202090204" pitchFamily="34" charset="0"/>
              </a:rPr>
              <a:t>sollicitudin</a:t>
            </a:r>
            <a:r>
              <a:rPr lang="en-CA" sz="1700" dirty="0">
                <a:latin typeface="Trebuchet MS" panose="020B0703020202090204" pitchFamily="34" charset="0"/>
              </a:rPr>
              <a:t> </a:t>
            </a:r>
            <a:r>
              <a:rPr lang="en-CA" sz="1700" dirty="0" err="1">
                <a:latin typeface="Trebuchet MS" panose="020B0703020202090204" pitchFamily="34" charset="0"/>
              </a:rPr>
              <a:t>enim</a:t>
            </a:r>
            <a:r>
              <a:rPr lang="en-CA" sz="1700" dirty="0">
                <a:latin typeface="Trebuchet MS" panose="020B0703020202090204" pitchFamily="34" charset="0"/>
              </a:rPr>
              <a:t> id </a:t>
            </a:r>
            <a:r>
              <a:rPr lang="en-CA" sz="1700" dirty="0" err="1">
                <a:latin typeface="Trebuchet MS" panose="020B0703020202090204" pitchFamily="34" charset="0"/>
              </a:rPr>
              <a:t>viverra</a:t>
            </a:r>
            <a:r>
              <a:rPr lang="en-CA" sz="1700" dirty="0">
                <a:latin typeface="Trebuchet MS" panose="020B0703020202090204" pitchFamily="34" charset="0"/>
              </a:rPr>
              <a:t> </a:t>
            </a:r>
            <a:r>
              <a:rPr lang="en-CA" sz="1700" dirty="0" err="1">
                <a:latin typeface="Trebuchet MS" panose="020B0703020202090204" pitchFamily="34" charset="0"/>
              </a:rPr>
              <a:t>iaculis</a:t>
            </a:r>
            <a:r>
              <a:rPr lang="en-CA" sz="1700" dirty="0">
                <a:latin typeface="Trebuchet MS" panose="020B0703020202090204" pitchFamily="34" charset="0"/>
              </a:rPr>
              <a:t>, </a:t>
            </a:r>
            <a:r>
              <a:rPr lang="en-CA" sz="1700" dirty="0" err="1">
                <a:latin typeface="Trebuchet MS" panose="020B0703020202090204" pitchFamily="34" charset="0"/>
              </a:rPr>
              <a:t>leoa</a:t>
            </a:r>
            <a:r>
              <a:rPr lang="en-CA" sz="1700" dirty="0">
                <a:latin typeface="Trebuchet MS" panose="020B0703020202090204" pitchFamily="34" charset="0"/>
              </a:rPr>
              <a:t> </a:t>
            </a:r>
            <a:r>
              <a:rPr lang="en-CA" sz="1700" dirty="0" err="1">
                <a:latin typeface="Trebuchet MS" panose="020B0703020202090204" pitchFamily="34" charset="0"/>
              </a:rPr>
              <a:t>enimultrices</a:t>
            </a:r>
            <a:r>
              <a:rPr lang="en-CA" sz="1700" dirty="0">
                <a:latin typeface="Trebuchet MS" panose="020B0703020202090204" pitchFamily="34" charset="0"/>
              </a:rPr>
              <a:t> in </a:t>
            </a:r>
            <a:r>
              <a:rPr lang="en-CA" sz="1700" dirty="0" err="1">
                <a:latin typeface="Trebuchet MS" panose="020B0703020202090204" pitchFamily="34" charset="0"/>
              </a:rPr>
              <a:t>laoreet</a:t>
            </a:r>
            <a:r>
              <a:rPr lang="en-CA" sz="1700" dirty="0">
                <a:latin typeface="Trebuchet MS" panose="020B0703020202090204" pitchFamily="34" charset="0"/>
              </a:rPr>
              <a:t> vitae</a:t>
            </a:r>
          </a:p>
          <a:p>
            <a:pPr marL="285750" indent="-285750">
              <a:buFont typeface="Arial" panose="020B0604020202020204" pitchFamily="34" charset="0"/>
              <a:buChar char="•"/>
            </a:pPr>
            <a:r>
              <a:rPr lang="en-CA" sz="1700" dirty="0">
                <a:latin typeface="Trebuchet MS" panose="020B0703020202090204" pitchFamily="34" charset="0"/>
              </a:rPr>
              <a:t>Bullet Lorem ipsum dolor sit </a:t>
            </a:r>
            <a:r>
              <a:rPr lang="en-CA" sz="1700" dirty="0" err="1">
                <a:latin typeface="Trebuchet MS" panose="020B0703020202090204" pitchFamily="34" charset="0"/>
              </a:rPr>
              <a:t>amet</a:t>
            </a:r>
            <a:r>
              <a:rPr lang="en-CA" sz="1700" dirty="0">
                <a:latin typeface="Trebuchet MS" panose="020B0703020202090204" pitchFamily="34" charset="0"/>
              </a:rPr>
              <a:t>,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adipiscing</a:t>
            </a:r>
            <a:r>
              <a:rPr lang="en-CA" sz="1700" dirty="0">
                <a:latin typeface="Trebuchet MS" panose="020B0703020202090204" pitchFamily="34" charset="0"/>
              </a:rPr>
              <a:t> </a:t>
            </a:r>
            <a:r>
              <a:rPr lang="en-CA" sz="1700" dirty="0" err="1">
                <a:latin typeface="Trebuchet MS" panose="020B0703020202090204" pitchFamily="34" charset="0"/>
              </a:rPr>
              <a:t>elit</a:t>
            </a:r>
            <a:endParaRPr lang="en-CA" sz="1700" dirty="0">
              <a:latin typeface="Trebuchet MS" panose="020B0703020202090204" pitchFamily="34" charset="0"/>
            </a:endParaRPr>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 PRESENTATION NAME</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5" name="Title 14">
            <a:extLst>
              <a:ext uri="{FF2B5EF4-FFF2-40B4-BE49-F238E27FC236}">
                <a16:creationId xmlns:a16="http://schemas.microsoft.com/office/drawing/2014/main" id="{93588AE9-4EDB-DCBE-6013-E9EF4EA1F2F3}"/>
              </a:ext>
            </a:extLst>
          </p:cNvPr>
          <p:cNvSpPr>
            <a:spLocks noGrp="1"/>
          </p:cNvSpPr>
          <p:nvPr>
            <p:ph type="title" hasCustomPrompt="1"/>
          </p:nvPr>
        </p:nvSpPr>
        <p:spPr>
          <a:xfrm>
            <a:off x="1060793" y="991058"/>
            <a:ext cx="5311727" cy="540226"/>
          </a:xfrm>
        </p:spPr>
        <p:txBody>
          <a:bodyPr>
            <a:noAutofit/>
          </a:bodyPr>
          <a:lstStyle>
            <a:lvl1pPr>
              <a:defRPr sz="3500" b="1">
                <a:solidFill>
                  <a:srgbClr val="C10090"/>
                </a:solidFill>
              </a:defRPr>
            </a:lvl1pPr>
          </a:lstStyle>
          <a:p>
            <a:r>
              <a:rPr lang="en-US" dirty="0"/>
              <a:t>CLICK TO EDIT</a:t>
            </a:r>
            <a:endParaRPr lang="en-CA" dirty="0"/>
          </a:p>
        </p:txBody>
      </p:sp>
    </p:spTree>
    <p:extLst>
      <p:ext uri="{BB962C8B-B14F-4D97-AF65-F5344CB8AC3E}">
        <p14:creationId xmlns:p14="http://schemas.microsoft.com/office/powerpoint/2010/main" val="236632859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DO">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4" name="Rectangle 3">
            <a:extLst>
              <a:ext uri="{FF2B5EF4-FFF2-40B4-BE49-F238E27FC236}">
                <a16:creationId xmlns:a16="http://schemas.microsoft.com/office/drawing/2014/main" id="{9AB7ED05-8061-93D9-4BE4-AE68FF51A3E1}"/>
              </a:ext>
            </a:extLst>
          </p:cNvPr>
          <p:cNvSpPr/>
          <p:nvPr/>
        </p:nvSpPr>
        <p:spPr>
          <a:xfrm>
            <a:off x="8241475" y="1593912"/>
            <a:ext cx="3950525" cy="4165620"/>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with low confidence">
            <a:extLst>
              <a:ext uri="{FF2B5EF4-FFF2-40B4-BE49-F238E27FC236}">
                <a16:creationId xmlns:a16="http://schemas.microsoft.com/office/drawing/2014/main" id="{457099A6-14EE-9749-FBCF-0632BBE78E54}"/>
              </a:ext>
            </a:extLst>
          </p:cNvPr>
          <p:cNvPicPr>
            <a:picLocks noGrp="1" noRot="1" noChangeAspect="1" noMove="1" noResize="1" noEditPoints="1" noAdjustHandles="1" noChangeArrowheads="1" noChangeShapeType="1" noCrop="1"/>
          </p:cNvPicPr>
          <p:nvPr/>
        </p:nvPicPr>
        <p:blipFill>
          <a:blip r:embed="rId2"/>
          <a:stretch>
            <a:fillRect/>
          </a:stretch>
        </p:blipFill>
        <p:spPr>
          <a:xfrm>
            <a:off x="7809230" y="4709795"/>
            <a:ext cx="4382770" cy="2148205"/>
          </a:xfrm>
          <a:prstGeom prst="rect">
            <a:avLst/>
          </a:prstGeom>
        </p:spPr>
      </p:pic>
      <p:sp>
        <p:nvSpPr>
          <p:cNvPr id="9" name="TextBox 8">
            <a:extLst>
              <a:ext uri="{FF2B5EF4-FFF2-40B4-BE49-F238E27FC236}">
                <a16:creationId xmlns:a16="http://schemas.microsoft.com/office/drawing/2014/main" id="{F40ECB9D-104C-E5AA-9B51-7D5DDFE83FB9}"/>
              </a:ext>
            </a:extLst>
          </p:cNvPr>
          <p:cNvSpPr txBox="1"/>
          <p:nvPr/>
        </p:nvSpPr>
        <p:spPr>
          <a:xfrm>
            <a:off x="1060794" y="1744009"/>
            <a:ext cx="6586915" cy="3708708"/>
          </a:xfrm>
          <a:prstGeom prst="rect">
            <a:avLst/>
          </a:prstGeom>
          <a:noFill/>
        </p:spPr>
        <p:txBody>
          <a:bodyPr wrap="square" rtlCol="0">
            <a:spAutoFit/>
          </a:bodyPr>
          <a:lstStyle/>
          <a:p>
            <a:r>
              <a:rPr lang="en-CA" sz="2400" dirty="0">
                <a:latin typeface="Trebuchet MS" panose="020B0703020202090204" pitchFamily="34" charset="0"/>
              </a:rPr>
              <a:t>Intro paragraph ipsum dolor sit </a:t>
            </a:r>
            <a:r>
              <a:rPr lang="en-CA" sz="2400" dirty="0" err="1">
                <a:latin typeface="Trebuchet MS" panose="020B0703020202090204" pitchFamily="34" charset="0"/>
              </a:rPr>
              <a:t>amet</a:t>
            </a:r>
            <a:r>
              <a:rPr lang="en-CA" sz="2400" dirty="0">
                <a:latin typeface="Trebuchet MS" panose="020B0703020202090204" pitchFamily="34" charset="0"/>
              </a:rPr>
              <a:t>, </a:t>
            </a:r>
            <a:br>
              <a:rPr lang="en-CA" sz="2400" dirty="0">
                <a:latin typeface="Trebuchet MS" panose="020B0703020202090204" pitchFamily="34" charset="0"/>
              </a:rPr>
            </a:br>
            <a:r>
              <a:rPr lang="en-CA" sz="2400" dirty="0" err="1">
                <a:latin typeface="Trebuchet MS" panose="020B0703020202090204" pitchFamily="34" charset="0"/>
              </a:rPr>
              <a:t>consectetur</a:t>
            </a:r>
            <a:r>
              <a:rPr lang="en-CA" sz="2400" dirty="0">
                <a:latin typeface="Trebuchet MS" panose="020B0703020202090204" pitchFamily="34" charset="0"/>
              </a:rPr>
              <a:t> </a:t>
            </a:r>
            <a:r>
              <a:rPr lang="en-CA" sz="2400" dirty="0" err="1">
                <a:latin typeface="Trebuchet MS" panose="020B0703020202090204" pitchFamily="34" charset="0"/>
              </a:rPr>
              <a:t>adipiscing</a:t>
            </a:r>
            <a:r>
              <a:rPr lang="en-CA" sz="2400" dirty="0">
                <a:latin typeface="Trebuchet MS" panose="020B0703020202090204" pitchFamily="34" charset="0"/>
              </a:rPr>
              <a:t> </a:t>
            </a:r>
            <a:r>
              <a:rPr lang="en-CA" sz="2400" dirty="0" err="1">
                <a:latin typeface="Trebuchet MS" panose="020B0703020202090204" pitchFamily="34" charset="0"/>
              </a:rPr>
              <a:t>elit</a:t>
            </a:r>
            <a:r>
              <a:rPr lang="en-CA" sz="2400" dirty="0">
                <a:latin typeface="Trebuchet MS" panose="020B0703020202090204" pitchFamily="34" charset="0"/>
              </a:rPr>
              <a:t> </a:t>
            </a:r>
            <a:r>
              <a:rPr lang="en-CA" sz="2400" dirty="0" err="1">
                <a:latin typeface="Trebuchet MS" panose="020B0703020202090204" pitchFamily="34" charset="0"/>
              </a:rPr>
              <a:t>partque</a:t>
            </a:r>
            <a:r>
              <a:rPr lang="en-CA" sz="2400" dirty="0">
                <a:latin typeface="Trebuchet MS" panose="020B0703020202090204" pitchFamily="34" charset="0"/>
              </a:rPr>
              <a:t>. </a:t>
            </a:r>
            <a:br>
              <a:rPr lang="en-CA" sz="2400" dirty="0">
                <a:latin typeface="Trebuchet MS" panose="020B0703020202090204" pitchFamily="34" charset="0"/>
              </a:rPr>
            </a:br>
            <a:r>
              <a:rPr lang="en-CA" sz="2400" dirty="0">
                <a:latin typeface="Trebuchet MS" panose="020B0703020202090204" pitchFamily="34" charset="0"/>
              </a:rPr>
              <a:t>Ut </a:t>
            </a:r>
            <a:r>
              <a:rPr lang="en-CA" sz="2400" dirty="0" err="1">
                <a:latin typeface="Trebuchet MS" panose="020B0703020202090204" pitchFamily="34" charset="0"/>
              </a:rPr>
              <a:t>sollicitudin</a:t>
            </a:r>
            <a:r>
              <a:rPr lang="en-CA" sz="2400" dirty="0">
                <a:latin typeface="Trebuchet MS" panose="020B0703020202090204" pitchFamily="34" charset="0"/>
              </a:rPr>
              <a:t> </a:t>
            </a:r>
            <a:r>
              <a:rPr lang="en-CA" sz="2400" dirty="0" err="1">
                <a:latin typeface="Trebuchet MS" panose="020B0703020202090204" pitchFamily="34" charset="0"/>
              </a:rPr>
              <a:t>enim</a:t>
            </a:r>
            <a:r>
              <a:rPr lang="en-CA" sz="2400" dirty="0">
                <a:latin typeface="Trebuchet MS" panose="020B0703020202090204" pitchFamily="34" charset="0"/>
              </a:rPr>
              <a:t> id </a:t>
            </a:r>
            <a:r>
              <a:rPr lang="en-CA" sz="2400" dirty="0" err="1">
                <a:latin typeface="Trebuchet MS" panose="020B0703020202090204" pitchFamily="34" charset="0"/>
              </a:rPr>
              <a:t>viverra</a:t>
            </a:r>
            <a:r>
              <a:rPr lang="en-CA" sz="2400" dirty="0">
                <a:latin typeface="Trebuchet MS" panose="020B0703020202090204" pitchFamily="34" charset="0"/>
              </a:rPr>
              <a:t> </a:t>
            </a:r>
            <a:r>
              <a:rPr lang="en-CA" sz="2400" dirty="0" err="1">
                <a:latin typeface="Trebuchet MS" panose="020B0703020202090204" pitchFamily="34" charset="0"/>
              </a:rPr>
              <a:t>iaculis</a:t>
            </a:r>
            <a:r>
              <a:rPr lang="en-CA" sz="2400" dirty="0">
                <a:latin typeface="Trebuchet MS" panose="020B0703020202090204" pitchFamily="34" charset="0"/>
              </a:rPr>
              <a:t>.</a:t>
            </a:r>
          </a:p>
          <a:p>
            <a:endParaRPr lang="en-CA" sz="2500" dirty="0">
              <a:latin typeface="Trebuchet MS" panose="020B0703020202090204" pitchFamily="34" charset="0"/>
            </a:endParaRPr>
          </a:p>
          <a:p>
            <a:r>
              <a:rPr lang="en-CA" sz="1700" dirty="0">
                <a:latin typeface="Trebuchet MS" panose="020B0703020202090204" pitchFamily="34" charset="0"/>
              </a:rPr>
              <a:t>Body copy </a:t>
            </a:r>
            <a:r>
              <a:rPr lang="en-CA" sz="1700" dirty="0" err="1">
                <a:latin typeface="Trebuchet MS" panose="020B0703020202090204" pitchFamily="34" charset="0"/>
              </a:rPr>
              <a:t>natoque</a:t>
            </a:r>
            <a:r>
              <a:rPr lang="en-CA" sz="1700" dirty="0">
                <a:latin typeface="Trebuchet MS" panose="020B0703020202090204" pitchFamily="34" charset="0"/>
              </a:rPr>
              <a:t> </a:t>
            </a:r>
            <a:r>
              <a:rPr lang="en-CA" sz="1700" dirty="0" err="1">
                <a:latin typeface="Trebuchet MS" panose="020B0703020202090204" pitchFamily="34" charset="0"/>
              </a:rPr>
              <a:t>penatibus</a:t>
            </a:r>
            <a:r>
              <a:rPr lang="en-CA" sz="1700" dirty="0">
                <a:latin typeface="Trebuchet MS" panose="020B0703020202090204" pitchFamily="34" charset="0"/>
              </a:rPr>
              <a:t> et </a:t>
            </a:r>
            <a:r>
              <a:rPr lang="en-CA" sz="1700" dirty="0" err="1">
                <a:latin typeface="Trebuchet MS" panose="020B0703020202090204" pitchFamily="34" charset="0"/>
              </a:rPr>
              <a:t>magnis</a:t>
            </a:r>
            <a:r>
              <a:rPr lang="en-CA" sz="1700" dirty="0">
                <a:latin typeface="Trebuchet MS" panose="020B0703020202090204" pitchFamily="34" charset="0"/>
              </a:rPr>
              <a:t> dis parturient </a:t>
            </a:r>
            <a:r>
              <a:rPr lang="en-CA" sz="1700" dirty="0" err="1">
                <a:latin typeface="Trebuchet MS" panose="020B0703020202090204" pitchFamily="34" charset="0"/>
              </a:rPr>
              <a:t>montes</a:t>
            </a:r>
            <a:r>
              <a:rPr lang="en-CA" sz="1700" dirty="0">
                <a:latin typeface="Trebuchet MS" panose="020B0703020202090204" pitchFamily="34" charset="0"/>
              </a:rPr>
              <a:t>, </a:t>
            </a:r>
            <a:r>
              <a:rPr lang="en-CA" sz="1700" dirty="0" err="1">
                <a:latin typeface="Trebuchet MS" panose="020B0703020202090204" pitchFamily="34" charset="0"/>
              </a:rPr>
              <a:t>nascetur</a:t>
            </a:r>
            <a:r>
              <a:rPr lang="en-CA" sz="1700" dirty="0">
                <a:latin typeface="Trebuchet MS" panose="020B0703020202090204" pitchFamily="34" charset="0"/>
              </a:rPr>
              <a:t> </a:t>
            </a:r>
            <a:r>
              <a:rPr lang="en-CA" sz="1700" dirty="0" err="1">
                <a:latin typeface="Trebuchet MS" panose="020B0703020202090204" pitchFamily="34" charset="0"/>
              </a:rPr>
              <a:t>ridiculus</a:t>
            </a:r>
            <a:r>
              <a:rPr lang="en-CA" sz="1700" dirty="0">
                <a:latin typeface="Trebuchet MS" panose="020B0703020202090204" pitchFamily="34" charset="0"/>
              </a:rPr>
              <a:t> mus. </a:t>
            </a:r>
            <a:r>
              <a:rPr lang="en-CA" sz="1700" dirty="0" err="1">
                <a:latin typeface="Trebuchet MS" panose="020B0703020202090204" pitchFamily="34" charset="0"/>
              </a:rPr>
              <a:t>Fusce</a:t>
            </a:r>
            <a:r>
              <a:rPr lang="en-CA" sz="1700" dirty="0">
                <a:latin typeface="Trebuchet MS" panose="020B0703020202090204" pitchFamily="34" charset="0"/>
              </a:rPr>
              <a:t> </a:t>
            </a:r>
            <a:r>
              <a:rPr lang="en-CA" sz="1700" dirty="0" err="1">
                <a:latin typeface="Trebuchet MS" panose="020B0703020202090204" pitchFamily="34" charset="0"/>
              </a:rPr>
              <a:t>ornare</a:t>
            </a:r>
            <a:r>
              <a:rPr lang="en-CA" sz="1700" dirty="0">
                <a:latin typeface="Trebuchet MS" panose="020B0703020202090204" pitchFamily="34" charset="0"/>
              </a:rPr>
              <a:t> </a:t>
            </a:r>
            <a:r>
              <a:rPr lang="en-CA" sz="1700" dirty="0" err="1">
                <a:latin typeface="Trebuchet MS" panose="020B0703020202090204" pitchFamily="34" charset="0"/>
              </a:rPr>
              <a:t>nulla</a:t>
            </a:r>
            <a:r>
              <a:rPr lang="en-CA" sz="1700" dirty="0">
                <a:latin typeface="Trebuchet MS" panose="020B0703020202090204" pitchFamily="34" charset="0"/>
              </a:rPr>
              <a:t> </a:t>
            </a:r>
            <a:r>
              <a:rPr lang="en-CA" sz="1700" dirty="0" err="1">
                <a:latin typeface="Trebuchet MS" panose="020B0703020202090204" pitchFamily="34" charset="0"/>
              </a:rPr>
              <a:t>nibh</a:t>
            </a:r>
            <a:r>
              <a:rPr lang="en-CA" sz="1700" dirty="0">
                <a:latin typeface="Trebuchet MS" panose="020B0703020202090204" pitchFamily="34" charset="0"/>
              </a:rPr>
              <a:t>, a </a:t>
            </a:r>
            <a:r>
              <a:rPr lang="en-CA" sz="1700" dirty="0" err="1">
                <a:latin typeface="Trebuchet MS" panose="020B0703020202090204" pitchFamily="34" charset="0"/>
              </a:rPr>
              <a:t>aliquet</a:t>
            </a:r>
            <a:r>
              <a:rPr lang="en-CA" sz="1700" dirty="0">
                <a:latin typeface="Trebuchet MS" panose="020B0703020202090204" pitchFamily="34" charset="0"/>
              </a:rPr>
              <a:t> </a:t>
            </a:r>
            <a:r>
              <a:rPr lang="en-CA" sz="1700" dirty="0" err="1">
                <a:latin typeface="Trebuchet MS" panose="020B0703020202090204" pitchFamily="34" charset="0"/>
              </a:rPr>
              <a:t>sapien</a:t>
            </a:r>
            <a:r>
              <a:rPr lang="en-CA" sz="1700" dirty="0">
                <a:latin typeface="Trebuchet MS" panose="020B0703020202090204" pitchFamily="34" charset="0"/>
              </a:rPr>
              <a:t> auctor </a:t>
            </a:r>
            <a:r>
              <a:rPr lang="en-CA" sz="1700" dirty="0" err="1">
                <a:latin typeface="Trebuchet MS" panose="020B0703020202090204" pitchFamily="34" charset="0"/>
              </a:rPr>
              <a:t>eu</a:t>
            </a:r>
            <a:r>
              <a:rPr lang="en-CA" sz="1700" dirty="0">
                <a:latin typeface="Trebuchet MS" panose="020B0703020202090204" pitchFamily="34" charset="0"/>
              </a:rPr>
              <a:t>. Duis </a:t>
            </a:r>
            <a:r>
              <a:rPr lang="en-CA" sz="1700" dirty="0" err="1">
                <a:latin typeface="Trebuchet MS" panose="020B0703020202090204" pitchFamily="34" charset="0"/>
              </a:rPr>
              <a:t>eu</a:t>
            </a:r>
            <a:r>
              <a:rPr lang="en-CA" sz="1700" dirty="0">
                <a:latin typeface="Trebuchet MS" panose="020B0703020202090204" pitchFamily="34" charset="0"/>
              </a:rPr>
              <a:t> </a:t>
            </a:r>
            <a:r>
              <a:rPr lang="en-CA" sz="1700" dirty="0" err="1">
                <a:latin typeface="Trebuchet MS" panose="020B0703020202090204" pitchFamily="34" charset="0"/>
              </a:rPr>
              <a:t>quam</a:t>
            </a:r>
            <a:r>
              <a:rPr lang="en-CA" sz="1700" dirty="0">
                <a:latin typeface="Trebuchet MS" panose="020B0703020202090204" pitchFamily="34" charset="0"/>
              </a:rPr>
              <a:t> </a:t>
            </a:r>
            <a:r>
              <a:rPr lang="en-CA" sz="1700" dirty="0" err="1">
                <a:latin typeface="Trebuchet MS" panose="020B0703020202090204" pitchFamily="34" charset="0"/>
              </a:rPr>
              <a:t>enim</a:t>
            </a:r>
            <a:r>
              <a:rPr lang="en-CA" sz="1700" dirty="0">
                <a:latin typeface="Trebuchet MS" panose="020B0703020202090204" pitchFamily="34" charset="0"/>
              </a:rPr>
              <a:t>. In vitae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leo</a:t>
            </a:r>
            <a:r>
              <a:rPr lang="en-CA" sz="1700" dirty="0">
                <a:latin typeface="Trebuchet MS" panose="020B0703020202090204" pitchFamily="34" charset="0"/>
              </a:rPr>
              <a:t>:</a:t>
            </a:r>
          </a:p>
          <a:p>
            <a:endParaRPr lang="en-CA" sz="1700" dirty="0">
              <a:latin typeface="Trebuchet MS" panose="020B0703020202090204" pitchFamily="34" charset="0"/>
            </a:endParaRPr>
          </a:p>
          <a:p>
            <a:pPr marL="285750" indent="-285750">
              <a:buFont typeface="Arial" panose="020B0604020202020204" pitchFamily="34" charset="0"/>
              <a:buChar char="•"/>
            </a:pPr>
            <a:r>
              <a:rPr lang="en-CA" sz="1700" dirty="0">
                <a:latin typeface="Trebuchet MS" panose="020B0703020202090204" pitchFamily="34" charset="0"/>
              </a:rPr>
              <a:t>Bullet ipsum dolor sit </a:t>
            </a:r>
            <a:r>
              <a:rPr lang="en-CA" sz="1700" dirty="0" err="1">
                <a:latin typeface="Trebuchet MS" panose="020B0703020202090204" pitchFamily="34" charset="0"/>
              </a:rPr>
              <a:t>amet</a:t>
            </a:r>
            <a:r>
              <a:rPr lang="en-CA" sz="1700" dirty="0">
                <a:latin typeface="Trebuchet MS" panose="020B0703020202090204" pitchFamily="34" charset="0"/>
              </a:rPr>
              <a:t>,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adipiscing</a:t>
            </a:r>
            <a:r>
              <a:rPr lang="en-CA" sz="1700" dirty="0">
                <a:latin typeface="Trebuchet MS" panose="020B0703020202090204" pitchFamily="34" charset="0"/>
              </a:rPr>
              <a:t> </a:t>
            </a:r>
            <a:r>
              <a:rPr lang="en-CA" sz="1700" dirty="0" err="1">
                <a:latin typeface="Trebuchet MS" panose="020B0703020202090204" pitchFamily="34" charset="0"/>
              </a:rPr>
              <a:t>elit</a:t>
            </a:r>
            <a:r>
              <a:rPr lang="en-CA" sz="1700" dirty="0">
                <a:latin typeface="Trebuchet MS" panose="020B0703020202090204" pitchFamily="34" charset="0"/>
              </a:rPr>
              <a:t> </a:t>
            </a:r>
          </a:p>
          <a:p>
            <a:pPr marL="285750" indent="-285750">
              <a:buFont typeface="Arial" panose="020B0604020202020204" pitchFamily="34" charset="0"/>
              <a:buChar char="•"/>
            </a:pPr>
            <a:r>
              <a:rPr lang="en-CA" sz="1700" dirty="0">
                <a:latin typeface="Trebuchet MS" panose="020B0703020202090204" pitchFamily="34" charset="0"/>
              </a:rPr>
              <a:t>Bullet Ut </a:t>
            </a:r>
            <a:r>
              <a:rPr lang="en-CA" sz="1700" dirty="0" err="1">
                <a:latin typeface="Trebuchet MS" panose="020B0703020202090204" pitchFamily="34" charset="0"/>
              </a:rPr>
              <a:t>sollicitudin</a:t>
            </a:r>
            <a:r>
              <a:rPr lang="en-CA" sz="1700" dirty="0">
                <a:latin typeface="Trebuchet MS" panose="020B0703020202090204" pitchFamily="34" charset="0"/>
              </a:rPr>
              <a:t> </a:t>
            </a:r>
            <a:r>
              <a:rPr lang="en-CA" sz="1700" dirty="0" err="1">
                <a:latin typeface="Trebuchet MS" panose="020B0703020202090204" pitchFamily="34" charset="0"/>
              </a:rPr>
              <a:t>enim</a:t>
            </a:r>
            <a:r>
              <a:rPr lang="en-CA" sz="1700" dirty="0">
                <a:latin typeface="Trebuchet MS" panose="020B0703020202090204" pitchFamily="34" charset="0"/>
              </a:rPr>
              <a:t> id </a:t>
            </a:r>
            <a:r>
              <a:rPr lang="en-CA" sz="1700" dirty="0" err="1">
                <a:latin typeface="Trebuchet MS" panose="020B0703020202090204" pitchFamily="34" charset="0"/>
              </a:rPr>
              <a:t>viverra</a:t>
            </a:r>
            <a:r>
              <a:rPr lang="en-CA" sz="1700" dirty="0">
                <a:latin typeface="Trebuchet MS" panose="020B0703020202090204" pitchFamily="34" charset="0"/>
              </a:rPr>
              <a:t> </a:t>
            </a:r>
            <a:r>
              <a:rPr lang="en-CA" sz="1700" dirty="0" err="1">
                <a:latin typeface="Trebuchet MS" panose="020B0703020202090204" pitchFamily="34" charset="0"/>
              </a:rPr>
              <a:t>iaculis</a:t>
            </a:r>
            <a:r>
              <a:rPr lang="en-CA" sz="1700" dirty="0">
                <a:latin typeface="Trebuchet MS" panose="020B0703020202090204" pitchFamily="34" charset="0"/>
              </a:rPr>
              <a:t>, </a:t>
            </a:r>
            <a:r>
              <a:rPr lang="en-CA" sz="1700" dirty="0" err="1">
                <a:latin typeface="Trebuchet MS" panose="020B0703020202090204" pitchFamily="34" charset="0"/>
              </a:rPr>
              <a:t>leoa</a:t>
            </a:r>
            <a:r>
              <a:rPr lang="en-CA" sz="1700" dirty="0">
                <a:latin typeface="Trebuchet MS" panose="020B0703020202090204" pitchFamily="34" charset="0"/>
              </a:rPr>
              <a:t> </a:t>
            </a:r>
            <a:r>
              <a:rPr lang="en-CA" sz="1700" dirty="0" err="1">
                <a:latin typeface="Trebuchet MS" panose="020B0703020202090204" pitchFamily="34" charset="0"/>
              </a:rPr>
              <a:t>enimultrices</a:t>
            </a:r>
            <a:r>
              <a:rPr lang="en-CA" sz="1700" dirty="0">
                <a:latin typeface="Trebuchet MS" panose="020B0703020202090204" pitchFamily="34" charset="0"/>
              </a:rPr>
              <a:t> in </a:t>
            </a:r>
            <a:r>
              <a:rPr lang="en-CA" sz="1700" dirty="0" err="1">
                <a:latin typeface="Trebuchet MS" panose="020B0703020202090204" pitchFamily="34" charset="0"/>
              </a:rPr>
              <a:t>laoreet</a:t>
            </a:r>
            <a:r>
              <a:rPr lang="en-CA" sz="1700" dirty="0">
                <a:latin typeface="Trebuchet MS" panose="020B0703020202090204" pitchFamily="34" charset="0"/>
              </a:rPr>
              <a:t> vitae</a:t>
            </a:r>
          </a:p>
          <a:p>
            <a:pPr marL="285750" indent="-285750">
              <a:buFont typeface="Arial" panose="020B0604020202020204" pitchFamily="34" charset="0"/>
              <a:buChar char="•"/>
            </a:pPr>
            <a:r>
              <a:rPr lang="en-CA" sz="1700" dirty="0">
                <a:latin typeface="Trebuchet MS" panose="020B0703020202090204" pitchFamily="34" charset="0"/>
              </a:rPr>
              <a:t>Bullet Lorem ipsum dolor sit </a:t>
            </a:r>
            <a:r>
              <a:rPr lang="en-CA" sz="1700" dirty="0" err="1">
                <a:latin typeface="Trebuchet MS" panose="020B0703020202090204" pitchFamily="34" charset="0"/>
              </a:rPr>
              <a:t>amet</a:t>
            </a:r>
            <a:r>
              <a:rPr lang="en-CA" sz="1700" dirty="0">
                <a:latin typeface="Trebuchet MS" panose="020B0703020202090204" pitchFamily="34" charset="0"/>
              </a:rPr>
              <a:t>,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adipiscing</a:t>
            </a:r>
            <a:r>
              <a:rPr lang="en-CA" sz="1700" dirty="0">
                <a:latin typeface="Trebuchet MS" panose="020B0703020202090204" pitchFamily="34" charset="0"/>
              </a:rPr>
              <a:t> </a:t>
            </a:r>
            <a:r>
              <a:rPr lang="en-CA" sz="1700" dirty="0" err="1">
                <a:latin typeface="Trebuchet MS" panose="020B0703020202090204" pitchFamily="34" charset="0"/>
              </a:rPr>
              <a:t>elit</a:t>
            </a:r>
            <a:endParaRPr lang="en-CA" sz="1700" dirty="0">
              <a:latin typeface="Trebuchet MS" panose="020B0703020202090204" pitchFamily="34" charset="0"/>
            </a:endParaRPr>
          </a:p>
        </p:txBody>
      </p:sp>
      <p:sp>
        <p:nvSpPr>
          <p:cNvPr id="10" name="TextBox 9">
            <a:extLst>
              <a:ext uri="{FF2B5EF4-FFF2-40B4-BE49-F238E27FC236}">
                <a16:creationId xmlns:a16="http://schemas.microsoft.com/office/drawing/2014/main" id="{B5310E00-A65F-DDDF-9AE0-4EBC9FAB5357}"/>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 PRESENTATION NAME</a:t>
            </a:r>
          </a:p>
        </p:txBody>
      </p:sp>
      <p:sp>
        <p:nvSpPr>
          <p:cNvPr id="11" name="Title 10">
            <a:extLst>
              <a:ext uri="{FF2B5EF4-FFF2-40B4-BE49-F238E27FC236}">
                <a16:creationId xmlns:a16="http://schemas.microsoft.com/office/drawing/2014/main" id="{FBFE1F2D-E8D2-F1EE-94FD-1E718092F030}"/>
              </a:ext>
            </a:extLst>
          </p:cNvPr>
          <p:cNvSpPr>
            <a:spLocks noGrp="1"/>
          </p:cNvSpPr>
          <p:nvPr>
            <p:ph type="title"/>
          </p:nvPr>
        </p:nvSpPr>
        <p:spPr>
          <a:xfrm>
            <a:off x="993541" y="750377"/>
            <a:ext cx="10515600" cy="717389"/>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Tree>
    <p:extLst>
      <p:ext uri="{BB962C8B-B14F-4D97-AF65-F5344CB8AC3E}">
        <p14:creationId xmlns:p14="http://schemas.microsoft.com/office/powerpoint/2010/main" val="152240456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C146FF71-03C2-E043-D319-59F702C1DF66}"/>
              </a:ext>
            </a:extLst>
          </p:cNvPr>
          <p:cNvSpPr txBox="1"/>
          <p:nvPr/>
        </p:nvSpPr>
        <p:spPr>
          <a:xfrm>
            <a:off x="1060794" y="1744009"/>
            <a:ext cx="7038178" cy="3708708"/>
          </a:xfrm>
          <a:prstGeom prst="rect">
            <a:avLst/>
          </a:prstGeom>
          <a:noFill/>
        </p:spPr>
        <p:txBody>
          <a:bodyPr wrap="square" rtlCol="0">
            <a:spAutoFit/>
          </a:bodyPr>
          <a:lstStyle/>
          <a:p>
            <a:r>
              <a:rPr lang="en-CA" sz="2400" dirty="0">
                <a:latin typeface="Trebuchet MS" panose="020B0703020202090204" pitchFamily="34" charset="0"/>
              </a:rPr>
              <a:t>Intro paragraph ipsum dolor sit </a:t>
            </a:r>
            <a:r>
              <a:rPr lang="en-CA" sz="2400" dirty="0" err="1">
                <a:latin typeface="Trebuchet MS" panose="020B0703020202090204" pitchFamily="34" charset="0"/>
              </a:rPr>
              <a:t>amet</a:t>
            </a:r>
            <a:r>
              <a:rPr lang="en-CA" sz="2400" dirty="0">
                <a:latin typeface="Trebuchet MS" panose="020B0703020202090204" pitchFamily="34" charset="0"/>
              </a:rPr>
              <a:t>, </a:t>
            </a:r>
            <a:br>
              <a:rPr lang="en-CA" sz="2400" dirty="0">
                <a:latin typeface="Trebuchet MS" panose="020B0703020202090204" pitchFamily="34" charset="0"/>
              </a:rPr>
            </a:br>
            <a:r>
              <a:rPr lang="en-CA" sz="2400" dirty="0" err="1">
                <a:latin typeface="Trebuchet MS" panose="020B0703020202090204" pitchFamily="34" charset="0"/>
              </a:rPr>
              <a:t>consectetur</a:t>
            </a:r>
            <a:r>
              <a:rPr lang="en-CA" sz="2400" dirty="0">
                <a:latin typeface="Trebuchet MS" panose="020B0703020202090204" pitchFamily="34" charset="0"/>
              </a:rPr>
              <a:t> </a:t>
            </a:r>
            <a:r>
              <a:rPr lang="en-CA" sz="2400" dirty="0" err="1">
                <a:latin typeface="Trebuchet MS" panose="020B0703020202090204" pitchFamily="34" charset="0"/>
              </a:rPr>
              <a:t>adipiscing</a:t>
            </a:r>
            <a:r>
              <a:rPr lang="en-CA" sz="2400" dirty="0">
                <a:latin typeface="Trebuchet MS" panose="020B0703020202090204" pitchFamily="34" charset="0"/>
              </a:rPr>
              <a:t> </a:t>
            </a:r>
            <a:r>
              <a:rPr lang="en-CA" sz="2400" dirty="0" err="1">
                <a:latin typeface="Trebuchet MS" panose="020B0703020202090204" pitchFamily="34" charset="0"/>
              </a:rPr>
              <a:t>elit</a:t>
            </a:r>
            <a:r>
              <a:rPr lang="en-CA" sz="2400" dirty="0">
                <a:latin typeface="Trebuchet MS" panose="020B0703020202090204" pitchFamily="34" charset="0"/>
              </a:rPr>
              <a:t> </a:t>
            </a:r>
            <a:r>
              <a:rPr lang="en-CA" sz="2400" dirty="0" err="1">
                <a:latin typeface="Trebuchet MS" panose="020B0703020202090204" pitchFamily="34" charset="0"/>
              </a:rPr>
              <a:t>partque</a:t>
            </a:r>
            <a:r>
              <a:rPr lang="en-CA" sz="2400" dirty="0">
                <a:latin typeface="Trebuchet MS" panose="020B0703020202090204" pitchFamily="34" charset="0"/>
              </a:rPr>
              <a:t>. </a:t>
            </a:r>
            <a:br>
              <a:rPr lang="en-CA" sz="2400" dirty="0">
                <a:latin typeface="Trebuchet MS" panose="020B0703020202090204" pitchFamily="34" charset="0"/>
              </a:rPr>
            </a:br>
            <a:r>
              <a:rPr lang="en-CA" sz="2400" dirty="0">
                <a:latin typeface="Trebuchet MS" panose="020B0703020202090204" pitchFamily="34" charset="0"/>
              </a:rPr>
              <a:t>Ut </a:t>
            </a:r>
            <a:r>
              <a:rPr lang="en-CA" sz="2400" dirty="0" err="1">
                <a:latin typeface="Trebuchet MS" panose="020B0703020202090204" pitchFamily="34" charset="0"/>
              </a:rPr>
              <a:t>sollicitudin</a:t>
            </a:r>
            <a:r>
              <a:rPr lang="en-CA" sz="2400" dirty="0">
                <a:latin typeface="Trebuchet MS" panose="020B0703020202090204" pitchFamily="34" charset="0"/>
              </a:rPr>
              <a:t> </a:t>
            </a:r>
            <a:r>
              <a:rPr lang="en-CA" sz="2400" dirty="0" err="1">
                <a:latin typeface="Trebuchet MS" panose="020B0703020202090204" pitchFamily="34" charset="0"/>
              </a:rPr>
              <a:t>enim</a:t>
            </a:r>
            <a:r>
              <a:rPr lang="en-CA" sz="2400" dirty="0">
                <a:latin typeface="Trebuchet MS" panose="020B0703020202090204" pitchFamily="34" charset="0"/>
              </a:rPr>
              <a:t> id </a:t>
            </a:r>
            <a:r>
              <a:rPr lang="en-CA" sz="2400" dirty="0" err="1">
                <a:latin typeface="Trebuchet MS" panose="020B0703020202090204" pitchFamily="34" charset="0"/>
              </a:rPr>
              <a:t>viverra</a:t>
            </a:r>
            <a:r>
              <a:rPr lang="en-CA" sz="2400" dirty="0">
                <a:latin typeface="Trebuchet MS" panose="020B0703020202090204" pitchFamily="34" charset="0"/>
              </a:rPr>
              <a:t> </a:t>
            </a:r>
            <a:r>
              <a:rPr lang="en-CA" sz="2400" dirty="0" err="1">
                <a:latin typeface="Trebuchet MS" panose="020B0703020202090204" pitchFamily="34" charset="0"/>
              </a:rPr>
              <a:t>iaculis</a:t>
            </a:r>
            <a:r>
              <a:rPr lang="en-CA" sz="2400" dirty="0">
                <a:latin typeface="Trebuchet MS" panose="020B0703020202090204" pitchFamily="34" charset="0"/>
              </a:rPr>
              <a:t>.</a:t>
            </a:r>
          </a:p>
          <a:p>
            <a:endParaRPr lang="en-CA" sz="2500" dirty="0">
              <a:latin typeface="Trebuchet MS" panose="020B0703020202090204" pitchFamily="34" charset="0"/>
            </a:endParaRPr>
          </a:p>
          <a:p>
            <a:r>
              <a:rPr lang="en-CA" sz="1700" dirty="0">
                <a:latin typeface="Trebuchet MS" panose="020B0703020202090204" pitchFamily="34" charset="0"/>
              </a:rPr>
              <a:t>Body copy </a:t>
            </a:r>
            <a:r>
              <a:rPr lang="en-CA" sz="1700" dirty="0" err="1">
                <a:latin typeface="Trebuchet MS" panose="020B0703020202090204" pitchFamily="34" charset="0"/>
              </a:rPr>
              <a:t>natoque</a:t>
            </a:r>
            <a:r>
              <a:rPr lang="en-CA" sz="1700" dirty="0">
                <a:latin typeface="Trebuchet MS" panose="020B0703020202090204" pitchFamily="34" charset="0"/>
              </a:rPr>
              <a:t> </a:t>
            </a:r>
            <a:r>
              <a:rPr lang="en-CA" sz="1700" dirty="0" err="1">
                <a:latin typeface="Trebuchet MS" panose="020B0703020202090204" pitchFamily="34" charset="0"/>
              </a:rPr>
              <a:t>penatibus</a:t>
            </a:r>
            <a:r>
              <a:rPr lang="en-CA" sz="1700" dirty="0">
                <a:latin typeface="Trebuchet MS" panose="020B0703020202090204" pitchFamily="34" charset="0"/>
              </a:rPr>
              <a:t> et </a:t>
            </a:r>
            <a:r>
              <a:rPr lang="en-CA" sz="1700" dirty="0" err="1">
                <a:latin typeface="Trebuchet MS" panose="020B0703020202090204" pitchFamily="34" charset="0"/>
              </a:rPr>
              <a:t>magnis</a:t>
            </a:r>
            <a:r>
              <a:rPr lang="en-CA" sz="1700" dirty="0">
                <a:latin typeface="Trebuchet MS" panose="020B0703020202090204" pitchFamily="34" charset="0"/>
              </a:rPr>
              <a:t> dis parturient </a:t>
            </a:r>
            <a:r>
              <a:rPr lang="en-CA" sz="1700" dirty="0" err="1">
                <a:latin typeface="Trebuchet MS" panose="020B0703020202090204" pitchFamily="34" charset="0"/>
              </a:rPr>
              <a:t>montes</a:t>
            </a:r>
            <a:r>
              <a:rPr lang="en-CA" sz="1700" dirty="0">
                <a:latin typeface="Trebuchet MS" panose="020B0703020202090204" pitchFamily="34" charset="0"/>
              </a:rPr>
              <a:t>, </a:t>
            </a:r>
            <a:r>
              <a:rPr lang="en-CA" sz="1700" dirty="0" err="1">
                <a:latin typeface="Trebuchet MS" panose="020B0703020202090204" pitchFamily="34" charset="0"/>
              </a:rPr>
              <a:t>nascetur</a:t>
            </a:r>
            <a:r>
              <a:rPr lang="en-CA" sz="1700" dirty="0">
                <a:latin typeface="Trebuchet MS" panose="020B0703020202090204" pitchFamily="34" charset="0"/>
              </a:rPr>
              <a:t> </a:t>
            </a:r>
            <a:r>
              <a:rPr lang="en-CA" sz="1700" dirty="0" err="1">
                <a:latin typeface="Trebuchet MS" panose="020B0703020202090204" pitchFamily="34" charset="0"/>
              </a:rPr>
              <a:t>ridiculus</a:t>
            </a:r>
            <a:r>
              <a:rPr lang="en-CA" sz="1700" dirty="0">
                <a:latin typeface="Trebuchet MS" panose="020B0703020202090204" pitchFamily="34" charset="0"/>
              </a:rPr>
              <a:t> mus. </a:t>
            </a:r>
            <a:r>
              <a:rPr lang="en-CA" sz="1700" dirty="0" err="1">
                <a:latin typeface="Trebuchet MS" panose="020B0703020202090204" pitchFamily="34" charset="0"/>
              </a:rPr>
              <a:t>Fusce</a:t>
            </a:r>
            <a:r>
              <a:rPr lang="en-CA" sz="1700" dirty="0">
                <a:latin typeface="Trebuchet MS" panose="020B0703020202090204" pitchFamily="34" charset="0"/>
              </a:rPr>
              <a:t> </a:t>
            </a:r>
            <a:r>
              <a:rPr lang="en-CA" sz="1700" dirty="0" err="1">
                <a:latin typeface="Trebuchet MS" panose="020B0703020202090204" pitchFamily="34" charset="0"/>
              </a:rPr>
              <a:t>ornare</a:t>
            </a:r>
            <a:r>
              <a:rPr lang="en-CA" sz="1700" dirty="0">
                <a:latin typeface="Trebuchet MS" panose="020B0703020202090204" pitchFamily="34" charset="0"/>
              </a:rPr>
              <a:t> </a:t>
            </a:r>
            <a:r>
              <a:rPr lang="en-CA" sz="1700" dirty="0" err="1">
                <a:latin typeface="Trebuchet MS" panose="020B0703020202090204" pitchFamily="34" charset="0"/>
              </a:rPr>
              <a:t>nulla</a:t>
            </a:r>
            <a:r>
              <a:rPr lang="en-CA" sz="1700" dirty="0">
                <a:latin typeface="Trebuchet MS" panose="020B0703020202090204" pitchFamily="34" charset="0"/>
              </a:rPr>
              <a:t> </a:t>
            </a:r>
            <a:r>
              <a:rPr lang="en-CA" sz="1700" dirty="0" err="1">
                <a:latin typeface="Trebuchet MS" panose="020B0703020202090204" pitchFamily="34" charset="0"/>
              </a:rPr>
              <a:t>nibh</a:t>
            </a:r>
            <a:r>
              <a:rPr lang="en-CA" sz="1700" dirty="0">
                <a:latin typeface="Trebuchet MS" panose="020B0703020202090204" pitchFamily="34" charset="0"/>
              </a:rPr>
              <a:t>, a </a:t>
            </a:r>
            <a:r>
              <a:rPr lang="en-CA" sz="1700" dirty="0" err="1">
                <a:latin typeface="Trebuchet MS" panose="020B0703020202090204" pitchFamily="34" charset="0"/>
              </a:rPr>
              <a:t>aliquet</a:t>
            </a:r>
            <a:r>
              <a:rPr lang="en-CA" sz="1700" dirty="0">
                <a:latin typeface="Trebuchet MS" panose="020B0703020202090204" pitchFamily="34" charset="0"/>
              </a:rPr>
              <a:t> </a:t>
            </a:r>
            <a:r>
              <a:rPr lang="en-CA" sz="1700" dirty="0" err="1">
                <a:latin typeface="Trebuchet MS" panose="020B0703020202090204" pitchFamily="34" charset="0"/>
              </a:rPr>
              <a:t>sapien</a:t>
            </a:r>
            <a:r>
              <a:rPr lang="en-CA" sz="1700" dirty="0">
                <a:latin typeface="Trebuchet MS" panose="020B0703020202090204" pitchFamily="34" charset="0"/>
              </a:rPr>
              <a:t> auctor </a:t>
            </a:r>
            <a:r>
              <a:rPr lang="en-CA" sz="1700" dirty="0" err="1">
                <a:latin typeface="Trebuchet MS" panose="020B0703020202090204" pitchFamily="34" charset="0"/>
              </a:rPr>
              <a:t>eu</a:t>
            </a:r>
            <a:r>
              <a:rPr lang="en-CA" sz="1700" dirty="0">
                <a:latin typeface="Trebuchet MS" panose="020B0703020202090204" pitchFamily="34" charset="0"/>
              </a:rPr>
              <a:t>. Duis </a:t>
            </a:r>
            <a:r>
              <a:rPr lang="en-CA" sz="1700" dirty="0" err="1">
                <a:latin typeface="Trebuchet MS" panose="020B0703020202090204" pitchFamily="34" charset="0"/>
              </a:rPr>
              <a:t>eu</a:t>
            </a:r>
            <a:r>
              <a:rPr lang="en-CA" sz="1700" dirty="0">
                <a:latin typeface="Trebuchet MS" panose="020B0703020202090204" pitchFamily="34" charset="0"/>
              </a:rPr>
              <a:t> </a:t>
            </a:r>
            <a:r>
              <a:rPr lang="en-CA" sz="1700" dirty="0" err="1">
                <a:latin typeface="Trebuchet MS" panose="020B0703020202090204" pitchFamily="34" charset="0"/>
              </a:rPr>
              <a:t>quam</a:t>
            </a:r>
            <a:r>
              <a:rPr lang="en-CA" sz="1700" dirty="0">
                <a:latin typeface="Trebuchet MS" panose="020B0703020202090204" pitchFamily="34" charset="0"/>
              </a:rPr>
              <a:t> </a:t>
            </a:r>
            <a:r>
              <a:rPr lang="en-CA" sz="1700" dirty="0" err="1">
                <a:latin typeface="Trebuchet MS" panose="020B0703020202090204" pitchFamily="34" charset="0"/>
              </a:rPr>
              <a:t>enim</a:t>
            </a:r>
            <a:r>
              <a:rPr lang="en-CA" sz="1700" dirty="0">
                <a:latin typeface="Trebuchet MS" panose="020B0703020202090204" pitchFamily="34" charset="0"/>
              </a:rPr>
              <a:t>. In vitae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leo</a:t>
            </a:r>
            <a:r>
              <a:rPr lang="en-CA" sz="1700" dirty="0">
                <a:latin typeface="Trebuchet MS" panose="020B0703020202090204" pitchFamily="34" charset="0"/>
              </a:rPr>
              <a:t>:</a:t>
            </a:r>
          </a:p>
          <a:p>
            <a:endParaRPr lang="en-CA" sz="1700" dirty="0">
              <a:latin typeface="Trebuchet MS" panose="020B0703020202090204" pitchFamily="34" charset="0"/>
            </a:endParaRPr>
          </a:p>
          <a:p>
            <a:pPr marL="285750" indent="-285750">
              <a:buFont typeface="Arial" panose="020B0604020202020204" pitchFamily="34" charset="0"/>
              <a:buChar char="•"/>
            </a:pPr>
            <a:r>
              <a:rPr lang="en-CA" sz="1700" dirty="0">
                <a:latin typeface="Trebuchet MS" panose="020B0703020202090204" pitchFamily="34" charset="0"/>
              </a:rPr>
              <a:t>Bullet ipsum dolor sit </a:t>
            </a:r>
            <a:r>
              <a:rPr lang="en-CA" sz="1700" dirty="0" err="1">
                <a:latin typeface="Trebuchet MS" panose="020B0703020202090204" pitchFamily="34" charset="0"/>
              </a:rPr>
              <a:t>amet</a:t>
            </a:r>
            <a:r>
              <a:rPr lang="en-CA" sz="1700" dirty="0">
                <a:latin typeface="Trebuchet MS" panose="020B0703020202090204" pitchFamily="34" charset="0"/>
              </a:rPr>
              <a:t>,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adipiscing</a:t>
            </a:r>
            <a:r>
              <a:rPr lang="en-CA" sz="1700" dirty="0">
                <a:latin typeface="Trebuchet MS" panose="020B0703020202090204" pitchFamily="34" charset="0"/>
              </a:rPr>
              <a:t> </a:t>
            </a:r>
            <a:r>
              <a:rPr lang="en-CA" sz="1700" dirty="0" err="1">
                <a:latin typeface="Trebuchet MS" panose="020B0703020202090204" pitchFamily="34" charset="0"/>
              </a:rPr>
              <a:t>elit</a:t>
            </a:r>
            <a:r>
              <a:rPr lang="en-CA" sz="1700" dirty="0">
                <a:latin typeface="Trebuchet MS" panose="020B0703020202090204" pitchFamily="34" charset="0"/>
              </a:rPr>
              <a:t> </a:t>
            </a:r>
          </a:p>
          <a:p>
            <a:pPr marL="285750" indent="-285750">
              <a:buFont typeface="Arial" panose="020B0604020202020204" pitchFamily="34" charset="0"/>
              <a:buChar char="•"/>
            </a:pPr>
            <a:r>
              <a:rPr lang="en-CA" sz="1700" dirty="0">
                <a:latin typeface="Trebuchet MS" panose="020B0703020202090204" pitchFamily="34" charset="0"/>
              </a:rPr>
              <a:t>Bullet Ut </a:t>
            </a:r>
            <a:r>
              <a:rPr lang="en-CA" sz="1700" dirty="0" err="1">
                <a:latin typeface="Trebuchet MS" panose="020B0703020202090204" pitchFamily="34" charset="0"/>
              </a:rPr>
              <a:t>sollicitudin</a:t>
            </a:r>
            <a:r>
              <a:rPr lang="en-CA" sz="1700" dirty="0">
                <a:latin typeface="Trebuchet MS" panose="020B0703020202090204" pitchFamily="34" charset="0"/>
              </a:rPr>
              <a:t> </a:t>
            </a:r>
            <a:r>
              <a:rPr lang="en-CA" sz="1700" dirty="0" err="1">
                <a:latin typeface="Trebuchet MS" panose="020B0703020202090204" pitchFamily="34" charset="0"/>
              </a:rPr>
              <a:t>enim</a:t>
            </a:r>
            <a:r>
              <a:rPr lang="en-CA" sz="1700" dirty="0">
                <a:latin typeface="Trebuchet MS" panose="020B0703020202090204" pitchFamily="34" charset="0"/>
              </a:rPr>
              <a:t> id </a:t>
            </a:r>
            <a:r>
              <a:rPr lang="en-CA" sz="1700" dirty="0" err="1">
                <a:latin typeface="Trebuchet MS" panose="020B0703020202090204" pitchFamily="34" charset="0"/>
              </a:rPr>
              <a:t>viverra</a:t>
            </a:r>
            <a:r>
              <a:rPr lang="en-CA" sz="1700" dirty="0">
                <a:latin typeface="Trebuchet MS" panose="020B0703020202090204" pitchFamily="34" charset="0"/>
              </a:rPr>
              <a:t> </a:t>
            </a:r>
            <a:r>
              <a:rPr lang="en-CA" sz="1700" dirty="0" err="1">
                <a:latin typeface="Trebuchet MS" panose="020B0703020202090204" pitchFamily="34" charset="0"/>
              </a:rPr>
              <a:t>iaculis</a:t>
            </a:r>
            <a:r>
              <a:rPr lang="en-CA" sz="1700" dirty="0">
                <a:latin typeface="Trebuchet MS" panose="020B0703020202090204" pitchFamily="34" charset="0"/>
              </a:rPr>
              <a:t>, </a:t>
            </a:r>
            <a:r>
              <a:rPr lang="en-CA" sz="1700" dirty="0" err="1">
                <a:latin typeface="Trebuchet MS" panose="020B0703020202090204" pitchFamily="34" charset="0"/>
              </a:rPr>
              <a:t>leoa</a:t>
            </a:r>
            <a:r>
              <a:rPr lang="en-CA" sz="1700" dirty="0">
                <a:latin typeface="Trebuchet MS" panose="020B0703020202090204" pitchFamily="34" charset="0"/>
              </a:rPr>
              <a:t> </a:t>
            </a:r>
            <a:r>
              <a:rPr lang="en-CA" sz="1700" dirty="0" err="1">
                <a:latin typeface="Trebuchet MS" panose="020B0703020202090204" pitchFamily="34" charset="0"/>
              </a:rPr>
              <a:t>enimultrices</a:t>
            </a:r>
            <a:r>
              <a:rPr lang="en-CA" sz="1700" dirty="0">
                <a:latin typeface="Trebuchet MS" panose="020B0703020202090204" pitchFamily="34" charset="0"/>
              </a:rPr>
              <a:t> in </a:t>
            </a:r>
            <a:r>
              <a:rPr lang="en-CA" sz="1700" dirty="0" err="1">
                <a:latin typeface="Trebuchet MS" panose="020B0703020202090204" pitchFamily="34" charset="0"/>
              </a:rPr>
              <a:t>laoreet</a:t>
            </a:r>
            <a:r>
              <a:rPr lang="en-CA" sz="1700" dirty="0">
                <a:latin typeface="Trebuchet MS" panose="020B0703020202090204" pitchFamily="34" charset="0"/>
              </a:rPr>
              <a:t> vitae</a:t>
            </a:r>
          </a:p>
          <a:p>
            <a:pPr marL="285750" indent="-285750">
              <a:buFont typeface="Arial" panose="020B0604020202020204" pitchFamily="34" charset="0"/>
              <a:buChar char="•"/>
            </a:pPr>
            <a:r>
              <a:rPr lang="en-CA" sz="1700" dirty="0">
                <a:latin typeface="Trebuchet MS" panose="020B0703020202090204" pitchFamily="34" charset="0"/>
              </a:rPr>
              <a:t>Bullet Lorem ipsum dolor sit </a:t>
            </a:r>
            <a:r>
              <a:rPr lang="en-CA" sz="1700" dirty="0" err="1">
                <a:latin typeface="Trebuchet MS" panose="020B0703020202090204" pitchFamily="34" charset="0"/>
              </a:rPr>
              <a:t>amet</a:t>
            </a:r>
            <a:r>
              <a:rPr lang="en-CA" sz="1700" dirty="0">
                <a:latin typeface="Trebuchet MS" panose="020B0703020202090204" pitchFamily="34" charset="0"/>
              </a:rPr>
              <a:t>, </a:t>
            </a:r>
            <a:r>
              <a:rPr lang="en-CA" sz="1700" dirty="0" err="1">
                <a:latin typeface="Trebuchet MS" panose="020B0703020202090204" pitchFamily="34" charset="0"/>
              </a:rPr>
              <a:t>consectetur</a:t>
            </a:r>
            <a:r>
              <a:rPr lang="en-CA" sz="1700" dirty="0">
                <a:latin typeface="Trebuchet MS" panose="020B0703020202090204" pitchFamily="34" charset="0"/>
              </a:rPr>
              <a:t> </a:t>
            </a:r>
            <a:r>
              <a:rPr lang="en-CA" sz="1700" dirty="0" err="1">
                <a:latin typeface="Trebuchet MS" panose="020B0703020202090204" pitchFamily="34" charset="0"/>
              </a:rPr>
              <a:t>adipiscing</a:t>
            </a:r>
            <a:r>
              <a:rPr lang="en-CA" sz="1700" dirty="0">
                <a:latin typeface="Trebuchet MS" panose="020B0703020202090204" pitchFamily="34" charset="0"/>
              </a:rPr>
              <a:t> </a:t>
            </a:r>
            <a:r>
              <a:rPr lang="en-CA" sz="1700" dirty="0" err="1">
                <a:latin typeface="Trebuchet MS" panose="020B0703020202090204" pitchFamily="34" charset="0"/>
              </a:rPr>
              <a:t>elit</a:t>
            </a:r>
            <a:endParaRPr lang="en-CA" sz="1700" dirty="0">
              <a:latin typeface="Trebuchet MS" panose="020B0703020202090204" pitchFamily="34" charset="0"/>
            </a:endParaRPr>
          </a:p>
        </p:txBody>
      </p:sp>
      <p:sp>
        <p:nvSpPr>
          <p:cNvPr id="10" name="TextBox 9">
            <a:extLst>
              <a:ext uri="{FF2B5EF4-FFF2-40B4-BE49-F238E27FC236}">
                <a16:creationId xmlns:a16="http://schemas.microsoft.com/office/drawing/2014/main" id="{796E3B61-2579-BF7B-A871-819258B76379}"/>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 PRESENTATION NAME</a:t>
            </a:r>
          </a:p>
        </p:txBody>
      </p:sp>
      <p:sp>
        <p:nvSpPr>
          <p:cNvPr id="11" name="Rectangle 10">
            <a:extLst>
              <a:ext uri="{FF2B5EF4-FFF2-40B4-BE49-F238E27FC236}">
                <a16:creationId xmlns:a16="http://schemas.microsoft.com/office/drawing/2014/main" id="{429E7C43-B2EC-1A97-6F70-B93773D895CC}"/>
              </a:ext>
            </a:extLst>
          </p:cNvPr>
          <p:cNvSpPr>
            <a:spLocks noGrp="1" noRot="1" noMove="1" noResize="1" noEditPoints="1" noAdjustHandles="1" noChangeArrowheads="1" noChangeShapeType="1"/>
          </p:cNvSpPr>
          <p:nvPr/>
        </p:nvSpPr>
        <p:spPr>
          <a:xfrm>
            <a:off x="8149167" y="0"/>
            <a:ext cx="4042833" cy="6857999"/>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F481313E-A8FA-CEF9-7588-6569671979C0}"/>
              </a:ext>
            </a:extLst>
          </p:cNvPr>
          <p:cNvSpPr>
            <a:spLocks noGrp="1"/>
          </p:cNvSpPr>
          <p:nvPr>
            <p:ph type="title"/>
          </p:nvPr>
        </p:nvSpPr>
        <p:spPr>
          <a:xfrm>
            <a:off x="973825" y="933692"/>
            <a:ext cx="7425457" cy="616564"/>
          </a:xfrm>
        </p:spPr>
        <p:txBody>
          <a:bodyPr>
            <a:norm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Tree>
    <p:extLst>
      <p:ext uri="{BB962C8B-B14F-4D97-AF65-F5344CB8AC3E}">
        <p14:creationId xmlns:p14="http://schemas.microsoft.com/office/powerpoint/2010/main" val="312773201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4" name="TextBox 3">
            <a:extLst>
              <a:ext uri="{FF2B5EF4-FFF2-40B4-BE49-F238E27FC236}">
                <a16:creationId xmlns:a16="http://schemas.microsoft.com/office/drawing/2014/main" id="{1649BD1F-89EE-607D-76E7-34F1492BFEEE}"/>
              </a:ext>
            </a:extLst>
          </p:cNvPr>
          <p:cNvSpPr txBox="1"/>
          <p:nvPr/>
        </p:nvSpPr>
        <p:spPr>
          <a:xfrm>
            <a:off x="1324947" y="3196618"/>
            <a:ext cx="5831632" cy="861774"/>
          </a:xfrm>
          <a:prstGeom prst="rect">
            <a:avLst/>
          </a:prstGeom>
          <a:noFill/>
        </p:spPr>
        <p:txBody>
          <a:bodyPr wrap="square" rtlCol="0">
            <a:spAutoFit/>
          </a:bodyPr>
          <a:lstStyle/>
          <a:p>
            <a:r>
              <a:rPr lang="en-CA" sz="5000" dirty="0">
                <a:solidFill>
                  <a:srgbClr val="C10090"/>
                </a:solidFill>
                <a:latin typeface="Georgia" panose="02040502050405020303" pitchFamily="18" charset="0"/>
              </a:rPr>
              <a:t>Thank you!</a:t>
            </a:r>
          </a:p>
        </p:txBody>
      </p:sp>
      <p:sp>
        <p:nvSpPr>
          <p:cNvPr id="9" name="TextBox 8">
            <a:extLst>
              <a:ext uri="{FF2B5EF4-FFF2-40B4-BE49-F238E27FC236}">
                <a16:creationId xmlns:a16="http://schemas.microsoft.com/office/drawing/2014/main" id="{B61D53EB-21A3-B3F7-BCCA-DA4998D33322}"/>
              </a:ext>
            </a:extLst>
          </p:cNvPr>
          <p:cNvSpPr txBox="1">
            <a:spLocks/>
          </p:cNvSpPr>
          <p:nvPr/>
        </p:nvSpPr>
        <p:spPr>
          <a:xfrm>
            <a:off x="1324947" y="6027581"/>
            <a:ext cx="4973216" cy="369332"/>
          </a:xfrm>
          <a:prstGeom prst="rect">
            <a:avLst/>
          </a:prstGeom>
          <a:noFill/>
        </p:spPr>
        <p:txBody>
          <a:bodyPr wrap="square" rtlCol="0">
            <a:spAutoFit/>
          </a:bodyPr>
          <a:lstStyle/>
          <a:p>
            <a:r>
              <a:rPr lang="en-CA" dirty="0">
                <a:latin typeface="Trebuchet MS" panose="020B0703020202090204" pitchFamily="34" charset="0"/>
              </a:rPr>
              <a:t>ottawa.anglican.ca</a:t>
            </a:r>
          </a:p>
        </p:txBody>
      </p:sp>
      <p:pic>
        <p:nvPicPr>
          <p:cNvPr id="10" name="Picture 9" descr="A picture containing text, gauge&#10;&#10;Description automatically generated">
            <a:extLst>
              <a:ext uri="{FF2B5EF4-FFF2-40B4-BE49-F238E27FC236}">
                <a16:creationId xmlns:a16="http://schemas.microsoft.com/office/drawing/2014/main" id="{7A122124-0A04-F694-8233-04573E253E9E}"/>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pic>
        <p:nvPicPr>
          <p:cNvPr id="11" name="Picture 10" descr="Icon&#10;&#10;Description automatically generated">
            <a:extLst>
              <a:ext uri="{FF2B5EF4-FFF2-40B4-BE49-F238E27FC236}">
                <a16:creationId xmlns:a16="http://schemas.microsoft.com/office/drawing/2014/main" id="{3CB22334-84D2-520D-E311-4936BBCDFD99}"/>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Tree>
    <p:extLst>
      <p:ext uri="{BB962C8B-B14F-4D97-AF65-F5344CB8AC3E}">
        <p14:creationId xmlns:p14="http://schemas.microsoft.com/office/powerpoint/2010/main" val="343201092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755D3-A010-165C-B8F0-A4C0464B244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171226B-6D1E-A9B6-CA92-DDBF92D073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1EB46-7843-8C0E-E247-A61BB80E7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D42DD82-6252-E567-2C6F-355AC6A07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87E7FD-89E7-551A-D403-FC295B2EE9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1CACE5A-D8A1-3471-676B-98F9825546BE}"/>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5FABA804-02AF-9A0E-1831-B31F139E16E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FF7E06-6047-295D-00A4-A2DE671C2E5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10" name="Picture 9">
            <a:extLst>
              <a:ext uri="{FF2B5EF4-FFF2-40B4-BE49-F238E27FC236}">
                <a16:creationId xmlns:a16="http://schemas.microsoft.com/office/drawing/2014/main" id="{D5AC59F4-EC7C-A64F-3048-F064CFD8B490}"/>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315034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899C-70E7-3A2E-584C-B53FEF60B30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D308F25-47ED-F9DA-57F8-AAB7CF5DE73E}"/>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BFE8D7B9-B702-3BF6-C743-1DA979AA20D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E4EEFC9-5682-E488-3877-389272F0940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6" name="Picture 5">
            <a:extLst>
              <a:ext uri="{FF2B5EF4-FFF2-40B4-BE49-F238E27FC236}">
                <a16:creationId xmlns:a16="http://schemas.microsoft.com/office/drawing/2014/main" id="{DDE1C6EA-CBA9-B8EE-F30B-DD040C7909B1}"/>
              </a:ext>
            </a:extLst>
          </p:cNvPr>
          <p:cNvPicPr>
            <a:picLocks noChangeAspect="1"/>
          </p:cNvPicPr>
          <p:nvPr userDrawn="1"/>
        </p:nvPicPr>
        <p:blipFill>
          <a:blip r:embed="rId2"/>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230896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FA82C-7760-654B-30AC-7E40ECE17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2C158BD-D1B8-43E2-4B31-F5B652036B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DCB7057-E3DA-5823-296D-9574D4FA77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CA"/>
          </a:p>
        </p:txBody>
      </p:sp>
      <p:sp>
        <p:nvSpPr>
          <p:cNvPr id="5" name="Footer Placeholder 4">
            <a:extLst>
              <a:ext uri="{FF2B5EF4-FFF2-40B4-BE49-F238E27FC236}">
                <a16:creationId xmlns:a16="http://schemas.microsoft.com/office/drawing/2014/main" id="{B1A09EB4-19D9-1DA7-3697-6339E3FFD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F89FD0A-9D13-A3CF-CD62-80E3277C1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pic>
        <p:nvPicPr>
          <p:cNvPr id="7" name="Picture 6">
            <a:extLst>
              <a:ext uri="{FF2B5EF4-FFF2-40B4-BE49-F238E27FC236}">
                <a16:creationId xmlns:a16="http://schemas.microsoft.com/office/drawing/2014/main" id="{155DAED2-CB88-4A5F-C6D6-0B0230EAED55}"/>
              </a:ext>
            </a:extLst>
          </p:cNvPr>
          <p:cNvPicPr>
            <a:picLocks noChangeAspect="1"/>
          </p:cNvPicPr>
          <p:nvPr userDrawn="1"/>
        </p:nvPicPr>
        <p:blipFill>
          <a:blip r:embed="rId20"/>
          <a:stretch>
            <a:fillRect/>
          </a:stretch>
        </p:blipFill>
        <p:spPr>
          <a:xfrm>
            <a:off x="-12859" y="5305485"/>
            <a:ext cx="1554615" cy="1542422"/>
          </a:xfrm>
          <a:prstGeom prst="rect">
            <a:avLst/>
          </a:prstGeom>
        </p:spPr>
      </p:pic>
    </p:spTree>
    <p:extLst>
      <p:ext uri="{BB962C8B-B14F-4D97-AF65-F5344CB8AC3E}">
        <p14:creationId xmlns:p14="http://schemas.microsoft.com/office/powerpoint/2010/main" val="416604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086928"/>
            <a:ext cx="9144000" cy="4416725"/>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sz="4800"/>
              <a:t>A Time of Prayer: </a:t>
            </a:r>
            <a:br>
              <a:rPr lang="en-CA" sz="4800"/>
            </a:br>
            <a:r>
              <a:rPr lang="en-CA" sz="4800"/>
              <a:t>Listening for Divine Sparks in our Midst</a:t>
            </a:r>
            <a:br>
              <a:rPr lang="en-CA" sz="4800"/>
            </a:br>
            <a:br>
              <a:rPr lang="en-CA" sz="4800"/>
            </a:br>
            <a:r>
              <a:rPr lang="en-CA" sz="4800"/>
              <a:t>Slides for Bible Study</a:t>
            </a:r>
            <a:br>
              <a:rPr lang="en-CA" sz="4800"/>
            </a:br>
            <a:br>
              <a:rPr lang="en-CA" sz="4800"/>
            </a:br>
            <a:r>
              <a:rPr lang="en-CA" sz="3600"/>
              <a:t>June, 2024</a:t>
            </a:r>
            <a:endParaRPr sz="4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Second Reading </a:t>
            </a:r>
            <a:r>
              <a:rPr lang="en-CA" sz="3200"/>
              <a:t>(The Message)</a:t>
            </a:r>
            <a:endParaRPr/>
          </a:p>
        </p:txBody>
      </p:sp>
      <p:sp>
        <p:nvSpPr>
          <p:cNvPr id="132" name="Google Shape;132;p10"/>
          <p:cNvSpPr txBox="1">
            <a:spLocks noGrp="1"/>
          </p:cNvSpPr>
          <p:nvPr>
            <p:ph type="body" idx="1"/>
          </p:nvPr>
        </p:nvSpPr>
        <p:spPr>
          <a:xfrm>
            <a:off x="838200" y="1825625"/>
            <a:ext cx="973455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en-CA" sz="3200" dirty="0"/>
              <a:t>“Look at me. I stand at the door. I knock. If you hear me call and open the door, I’ll come right in and sit down to supper with you. Conquerors will sit alongside me at the head table, just as I, having conquered, took the place of honor at the side of my Father. That’s my gift to the conquerors! “Are your ears awake? Listen. Listen to the Wind Words, the Spirit blowing through the churches.”</a:t>
            </a:r>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1"/>
          <p:cNvSpPr txBox="1">
            <a:spLocks noGrp="1"/>
          </p:cNvSpPr>
          <p:nvPr>
            <p:ph type="body" idx="1"/>
          </p:nvPr>
        </p:nvSpPr>
        <p:spPr>
          <a:xfrm>
            <a:off x="838200" y="17494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Then I looked, and, oh!—a door open into Heaven. The trumpet-voice, the first voice in my vision, called out, “Ascend and enter. I’ll show you what happens next.”</a:t>
            </a:r>
            <a:endParaRPr sz="3200" dirty="0"/>
          </a:p>
          <a:p>
            <a:pPr marL="0" lvl="0" indent="0" algn="l" rtl="0">
              <a:lnSpc>
                <a:spcPct val="90000"/>
              </a:lnSpc>
              <a:spcBef>
                <a:spcPts val="1000"/>
              </a:spcBef>
              <a:spcAft>
                <a:spcPts val="0"/>
              </a:spcAft>
              <a:buClr>
                <a:schemeClr val="dk1"/>
              </a:buClr>
              <a:buSzPts val="3600"/>
              <a:buNone/>
            </a:pPr>
            <a:endParaRPr sz="3200" dirty="0"/>
          </a:p>
          <a:p>
            <a:pPr marL="0" lvl="0" indent="0" algn="l" rtl="0">
              <a:lnSpc>
                <a:spcPct val="90000"/>
              </a:lnSpc>
              <a:spcBef>
                <a:spcPts val="1000"/>
              </a:spcBef>
              <a:spcAft>
                <a:spcPts val="0"/>
              </a:spcAft>
              <a:buClr>
                <a:schemeClr val="dk1"/>
              </a:buClr>
              <a:buSzPts val="3600"/>
              <a:buNone/>
            </a:pPr>
            <a:r>
              <a:rPr lang="en-CA" sz="3200" dirty="0"/>
              <a:t>I was caught up at once in deep worship and, oh!—a Throne set in Heaven with One Seated on the Throne.</a:t>
            </a:r>
            <a:endParaRP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2"/>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4"/>
          <p:cNvSpPr txBox="1">
            <a:spLocks noGrp="1"/>
          </p:cNvSpPr>
          <p:nvPr>
            <p:ph type="body" idx="1"/>
          </p:nvPr>
        </p:nvSpPr>
        <p:spPr>
          <a:xfrm>
            <a:off x="838200" y="610050"/>
            <a:ext cx="10515600" cy="590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CA" sz="3600" dirty="0"/>
              <a:t>As the passage is read a </a:t>
            </a:r>
            <a:r>
              <a:rPr lang="en-CA" sz="3600" b="1" dirty="0"/>
              <a:t>third</a:t>
            </a:r>
            <a:r>
              <a:rPr lang="en-CA" sz="3600" dirty="0"/>
              <a:t> time, ponder these questions:</a:t>
            </a:r>
            <a:endParaRPr sz="3600" dirty="0"/>
          </a:p>
          <a:p>
            <a:pPr marL="228600" lvl="0" indent="-342900" algn="l" rtl="0">
              <a:spcBef>
                <a:spcPts val="1000"/>
              </a:spcBef>
              <a:spcAft>
                <a:spcPts val="0"/>
              </a:spcAft>
              <a:buSzPts val="3600"/>
              <a:buFont typeface="Calibri"/>
              <a:buAutoNum type="arabicPeriod"/>
            </a:pPr>
            <a:r>
              <a:rPr lang="en-CA" dirty="0"/>
              <a:t>How can I open the door of my heart, mind, and life so that I can sit and commune with Christ?</a:t>
            </a:r>
            <a:endParaRPr dirty="0"/>
          </a:p>
          <a:p>
            <a:pPr marL="228600" lvl="0" indent="-342900" algn="l" rtl="0">
              <a:spcBef>
                <a:spcPts val="1000"/>
              </a:spcBef>
              <a:spcAft>
                <a:spcPts val="0"/>
              </a:spcAft>
              <a:buSzPts val="3600"/>
              <a:buFont typeface="Calibri"/>
              <a:buAutoNum type="arabicPeriod"/>
            </a:pPr>
            <a:r>
              <a:rPr lang="en-CA" dirty="0"/>
              <a:t>When have I recognised Christ coming to me and giving me the opportunity to invite Him into my heart and life more deeply?</a:t>
            </a:r>
            <a:endParaRPr dirty="0"/>
          </a:p>
          <a:p>
            <a:pPr marL="228600" lvl="0" indent="-342900" algn="l" rtl="0">
              <a:spcBef>
                <a:spcPts val="1000"/>
              </a:spcBef>
              <a:spcAft>
                <a:spcPts val="0"/>
              </a:spcAft>
              <a:buSzPts val="3600"/>
              <a:buFont typeface="Calibri"/>
              <a:buAutoNum type="arabicPeriod"/>
            </a:pPr>
            <a:r>
              <a:rPr lang="en-CA" dirty="0"/>
              <a:t>What are some of the doors God is calling our congregation and our diocesan church to open as we hear this passage today?</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9" name="Google Shape;159;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Third Reading (NRSV)</a:t>
            </a:r>
            <a:endParaRPr/>
          </a:p>
        </p:txBody>
      </p:sp>
      <p:sp>
        <p:nvSpPr>
          <p:cNvPr id="158" name="Google Shape;158;p15"/>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Listen! I am standing at the door, knocking; if you hear my voice and open the door, I will come in to you and eat with you, and you with me. To the one who conquers I will give a place with me on my throne, just as I myself conquered and sat down with my Father on his throne. Let anyone who has an ear listen to what the Spirit is saying to the churches.’ </a:t>
            </a:r>
            <a:endParaRP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6"/>
          <p:cNvSpPr txBox="1">
            <a:spLocks noGrp="1"/>
          </p:cNvSpPr>
          <p:nvPr>
            <p:ph type="body" idx="1"/>
          </p:nvPr>
        </p:nvSpPr>
        <p:spPr>
          <a:xfrm>
            <a:off x="838200" y="1253331"/>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After this I looked, and there in heaven a door stood open! And the first voice, which I had heard speaking to me like a trumpet, said, ‘Come up here, and I will show you what must take place after this.’ At once I was in the spirit, and there in heaven stood a throne, with one seated on the throne! </a:t>
            </a:r>
            <a:endParaRP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8"/>
          <p:cNvSpPr txBox="1">
            <a:spLocks noGrp="1"/>
          </p:cNvSpPr>
          <p:nvPr>
            <p:ph type="title"/>
          </p:nvPr>
        </p:nvSpPr>
        <p:spPr>
          <a:xfrm>
            <a:off x="838199" y="397773"/>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Reflections</a:t>
            </a:r>
            <a:endParaRPr/>
          </a:p>
        </p:txBody>
      </p:sp>
      <p:sp>
        <p:nvSpPr>
          <p:cNvPr id="175" name="Google Shape;175;p18"/>
          <p:cNvSpPr txBox="1"/>
          <p:nvPr/>
        </p:nvSpPr>
        <p:spPr>
          <a:xfrm>
            <a:off x="455950" y="1841254"/>
            <a:ext cx="11280000" cy="3046948"/>
          </a:xfrm>
          <a:prstGeom prst="rect">
            <a:avLst/>
          </a:prstGeom>
          <a:noFill/>
          <a:ln>
            <a:noFill/>
          </a:ln>
        </p:spPr>
        <p:txBody>
          <a:bodyPr spcFirstLastPara="1" wrap="square" lIns="91425" tIns="45700" rIns="91425" bIns="45700" anchor="t" anchorCtr="0">
            <a:spAutoFit/>
          </a:bodyPr>
          <a:lstStyle/>
          <a:p>
            <a:pPr marL="457200" lvl="0" indent="-457200" algn="l" rtl="0">
              <a:spcBef>
                <a:spcPts val="0"/>
              </a:spcBef>
              <a:spcAft>
                <a:spcPts val="0"/>
              </a:spcAft>
              <a:buClr>
                <a:schemeClr val="dk1"/>
              </a:buClr>
              <a:buSzPts val="3600"/>
              <a:buFont typeface="Calibri"/>
              <a:buAutoNum type="arabicPeriod"/>
            </a:pPr>
            <a:r>
              <a:rPr lang="en-CA" sz="3200" dirty="0">
                <a:solidFill>
                  <a:schemeClr val="dk1"/>
                </a:solidFill>
                <a:latin typeface="Calibri"/>
                <a:ea typeface="Calibri"/>
                <a:cs typeface="Calibri"/>
                <a:sym typeface="Calibri"/>
              </a:rPr>
              <a:t>How can I open the door of my heart, mind, and life so that I can sit and commune with Christ?</a:t>
            </a:r>
            <a:endParaRPr sz="3200" dirty="0">
              <a:solidFill>
                <a:schemeClr val="dk1"/>
              </a:solidFill>
              <a:latin typeface="Calibri"/>
              <a:ea typeface="Calibri"/>
              <a:cs typeface="Calibri"/>
              <a:sym typeface="Calibri"/>
            </a:endParaRPr>
          </a:p>
          <a:p>
            <a:pPr marL="457200" lvl="0" indent="-457200" algn="l" rtl="0">
              <a:spcBef>
                <a:spcPts val="0"/>
              </a:spcBef>
              <a:spcAft>
                <a:spcPts val="0"/>
              </a:spcAft>
              <a:buClr>
                <a:schemeClr val="dk1"/>
              </a:buClr>
              <a:buSzPts val="3600"/>
              <a:buFont typeface="Calibri"/>
              <a:buAutoNum type="arabicPeriod"/>
            </a:pPr>
            <a:r>
              <a:rPr lang="en-CA" sz="3200" dirty="0">
                <a:solidFill>
                  <a:schemeClr val="dk1"/>
                </a:solidFill>
                <a:latin typeface="Calibri"/>
                <a:ea typeface="Calibri"/>
                <a:cs typeface="Calibri"/>
                <a:sym typeface="Calibri"/>
              </a:rPr>
              <a:t>When have I recognised Christ coming to me and giving me the opportunity to invite Him into my heart and life more deeply?</a:t>
            </a:r>
            <a:endParaRPr sz="3200" dirty="0">
              <a:solidFill>
                <a:schemeClr val="dk1"/>
              </a:solidFill>
              <a:latin typeface="Calibri"/>
              <a:ea typeface="Calibri"/>
              <a:cs typeface="Calibri"/>
              <a:sym typeface="Calibri"/>
            </a:endParaRPr>
          </a:p>
          <a:p>
            <a:pPr marL="457200" lvl="0" indent="-457200" algn="l" rtl="0">
              <a:spcBef>
                <a:spcPts val="0"/>
              </a:spcBef>
              <a:spcAft>
                <a:spcPts val="0"/>
              </a:spcAft>
              <a:buClr>
                <a:schemeClr val="dk1"/>
              </a:buClr>
              <a:buSzPts val="3600"/>
              <a:buFont typeface="Calibri"/>
              <a:buAutoNum type="arabicPeriod"/>
            </a:pPr>
            <a:r>
              <a:rPr lang="en-CA" sz="3200" dirty="0">
                <a:solidFill>
                  <a:schemeClr val="dk1"/>
                </a:solidFill>
                <a:latin typeface="Calibri"/>
                <a:ea typeface="Calibri"/>
                <a:cs typeface="Calibri"/>
                <a:sym typeface="Calibri"/>
              </a:rPr>
              <a:t>What are some of the doors God is calling our congregation and our diocesan church to open as we hear this passage today?</a:t>
            </a:r>
            <a:endParaRPr sz="3200" dirty="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9"/>
          <p:cNvSpPr txBox="1">
            <a:spLocks noGrp="1"/>
          </p:cNvSpPr>
          <p:nvPr>
            <p:ph type="title"/>
          </p:nvPr>
        </p:nvSpPr>
        <p:spPr>
          <a:xfrm>
            <a:off x="838200" y="44510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Capturing Our Reflections</a:t>
            </a:r>
            <a:endParaRPr dirty="0"/>
          </a:p>
        </p:txBody>
      </p:sp>
      <p:sp>
        <p:nvSpPr>
          <p:cNvPr id="181" name="Google Shape;181;p19"/>
          <p:cNvSpPr txBox="1"/>
          <p:nvPr/>
        </p:nvSpPr>
        <p:spPr>
          <a:xfrm>
            <a:off x="455950" y="1770668"/>
            <a:ext cx="11280099" cy="3046948"/>
          </a:xfrm>
          <a:prstGeom prst="rect">
            <a:avLst/>
          </a:prstGeom>
          <a:noFill/>
          <a:ln>
            <a:noFill/>
          </a:ln>
        </p:spPr>
        <p:txBody>
          <a:bodyPr spcFirstLastPara="1" wrap="square" lIns="91425" tIns="45700" rIns="91425" bIns="45700" anchor="t" anchorCtr="0">
            <a:spAutoFit/>
          </a:bodyPr>
          <a:lstStyle/>
          <a:p>
            <a:pPr marL="742950" marR="0" lvl="0" indent="-742950" algn="l" rtl="0">
              <a:spcBef>
                <a:spcPts val="0"/>
              </a:spcBef>
              <a:spcAft>
                <a:spcPts val="0"/>
              </a:spcAft>
              <a:buClr>
                <a:schemeClr val="dk1"/>
              </a:buClr>
              <a:buSzPts val="4000"/>
              <a:buFont typeface="Calibri"/>
              <a:buAutoNum type="arabicPeriod"/>
            </a:pPr>
            <a:r>
              <a:rPr lang="en-CA" sz="3200" b="0" i="0" u="none" strike="noStrike" cap="none" dirty="0">
                <a:solidFill>
                  <a:schemeClr val="dk1"/>
                </a:solidFill>
                <a:latin typeface="Calibri"/>
                <a:ea typeface="Calibri"/>
                <a:cs typeface="Calibri"/>
                <a:sym typeface="Calibri"/>
              </a:rPr>
              <a:t>Were sparks kindled during this prayer session? Write down any important ideas that emerged and ensure that there is group consensus.</a:t>
            </a:r>
            <a:endParaRPr sz="3200" dirty="0"/>
          </a:p>
          <a:p>
            <a:pPr marL="742950" marR="0" lvl="0" indent="-742950" algn="l" rtl="0">
              <a:spcBef>
                <a:spcPts val="0"/>
              </a:spcBef>
              <a:spcAft>
                <a:spcPts val="0"/>
              </a:spcAft>
              <a:buClr>
                <a:schemeClr val="dk1"/>
              </a:buClr>
              <a:buSzPts val="4000"/>
              <a:buFont typeface="Calibri"/>
              <a:buAutoNum type="arabicPeriod"/>
            </a:pPr>
            <a:r>
              <a:rPr lang="en-CA" sz="3200" b="0" i="0" u="none" strike="noStrike" cap="none" dirty="0">
                <a:solidFill>
                  <a:schemeClr val="dk1"/>
                </a:solidFill>
                <a:latin typeface="Calibri"/>
                <a:ea typeface="Calibri"/>
                <a:cs typeface="Calibri"/>
                <a:sym typeface="Calibri"/>
              </a:rPr>
              <a:t>Who do these sparks need to be shared with at this time? Find a way to share the insights gained with those who need to hear them.</a:t>
            </a:r>
            <a:endParaRP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Opening Prayer</a:t>
            </a:r>
            <a:endParaRPr/>
          </a:p>
        </p:txBody>
      </p:sp>
      <p:sp>
        <p:nvSpPr>
          <p:cNvPr id="90" name="Google Shape;90;p2"/>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en-CA" sz="3200" dirty="0"/>
              <a:t>God of opportunity, you want to be in relationship with us, your creatures. You desire justice and peace. You never force yourself upon us, but invite us to join with you in co-creating a more just and peaceful world. Help us to hear your invitations, be they whispered or loud, and encourage us to respond to them with enthusiasm, joy and energy. We pray all this in the name of your Son, our Redeemer Jesus Christ. </a:t>
            </a:r>
            <a:r>
              <a:rPr lang="en-CA" sz="3200" b="1" dirty="0"/>
              <a:t>Amen.</a:t>
            </a:r>
            <a:endParaRP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0"/>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2" name="Google Shape;192;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Closing Prayer</a:t>
            </a:r>
            <a:endParaRPr/>
          </a:p>
        </p:txBody>
      </p:sp>
      <p:sp>
        <p:nvSpPr>
          <p:cNvPr id="191" name="Google Shape;191;p21"/>
          <p:cNvSpPr txBox="1">
            <a:spLocks noGrp="1"/>
          </p:cNvSpPr>
          <p:nvPr>
            <p:ph type="body" idx="1"/>
          </p:nvPr>
        </p:nvSpPr>
        <p:spPr>
          <a:xfrm>
            <a:off x="838200" y="1492250"/>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en-CA" sz="3200" dirty="0"/>
              <a:t>O Holy God, you breathe your life-giving Spirit into this parish and diocese and call us to join together in mission for the spreading of the Gospel: show us the people to whom we should go and the path we should travel; help us to understand the deep longings of their hearts, and enable us to feed them through the living presence of Jesus Christ our Saviour, in whose power we set forth and in whose Name we pray. </a:t>
            </a:r>
            <a:r>
              <a:rPr lang="en-CA" sz="3200" b="1" dirty="0"/>
              <a:t>Amen.</a:t>
            </a:r>
            <a:r>
              <a:rPr lang="en-CA" sz="3200" dirty="0"/>
              <a:t> </a:t>
            </a:r>
            <a:endParaRP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8" name="Google Shape;198;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Lord’s Prayer</a:t>
            </a:r>
            <a:endParaRPr/>
          </a:p>
        </p:txBody>
      </p:sp>
      <p:sp>
        <p:nvSpPr>
          <p:cNvPr id="197" name="Google Shape;197;p22"/>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Our Father in heaven, hallowed be your name, your kingdom come, your will be done, on earth as in heaven. Give us today our daily bread. Forgive us our sins as we forgive those who sin against us. Save us from the time of trial, and deliver us from evil. For the kingdom, the power, and the glory are yours, now and for ever. Amen.</a:t>
            </a:r>
            <a:endParaRP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Dismissal</a:t>
            </a:r>
            <a:endParaRPr/>
          </a:p>
        </p:txBody>
      </p:sp>
      <p:sp>
        <p:nvSpPr>
          <p:cNvPr id="203" name="Google Shape;203;p23"/>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Let us bless the Lord. </a:t>
            </a:r>
            <a:endParaRPr sz="3200" dirty="0"/>
          </a:p>
          <a:p>
            <a:pPr marL="0" lvl="0" indent="0" algn="l" rtl="0">
              <a:lnSpc>
                <a:spcPct val="90000"/>
              </a:lnSpc>
              <a:spcBef>
                <a:spcPts val="1000"/>
              </a:spcBef>
              <a:spcAft>
                <a:spcPts val="0"/>
              </a:spcAft>
              <a:buClr>
                <a:schemeClr val="dk1"/>
              </a:buClr>
              <a:buSzPts val="3600"/>
              <a:buNone/>
            </a:pPr>
            <a:r>
              <a:rPr lang="en-CA" sz="3200" b="1" dirty="0"/>
              <a:t>Thanks be to God.</a:t>
            </a:r>
            <a:r>
              <a:rPr lang="en-CA" sz="3200" dirty="0"/>
              <a:t> </a:t>
            </a:r>
            <a:endParaRP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Google Shape;10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Verdana"/>
              <a:buNone/>
            </a:pPr>
            <a:r>
              <a:rPr lang="en-CA" sz="3600"/>
              <a:t>Revelation 3:20-4:2 </a:t>
            </a:r>
            <a:endParaRPr sz="3600"/>
          </a:p>
          <a:p>
            <a:pPr marL="0" lvl="0" indent="0" algn="l" rtl="0">
              <a:lnSpc>
                <a:spcPct val="90000"/>
              </a:lnSpc>
              <a:spcBef>
                <a:spcPts val="0"/>
              </a:spcBef>
              <a:spcAft>
                <a:spcPts val="0"/>
              </a:spcAft>
              <a:buClr>
                <a:schemeClr val="dk1"/>
              </a:buClr>
              <a:buSzPts val="3600"/>
              <a:buFont typeface="Verdana"/>
              <a:buNone/>
            </a:pPr>
            <a:r>
              <a:rPr lang="en-CA" sz="3600"/>
              <a:t>Opportunity Knocks</a:t>
            </a:r>
            <a:endParaRPr/>
          </a:p>
        </p:txBody>
      </p:sp>
      <p:sp>
        <p:nvSpPr>
          <p:cNvPr id="100" name="Google Shape;100;p4"/>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As the passage is read a </a:t>
            </a:r>
            <a:r>
              <a:rPr lang="en-CA" sz="3200" b="1" dirty="0"/>
              <a:t>first</a:t>
            </a:r>
            <a:r>
              <a:rPr lang="en-CA" sz="3200" dirty="0"/>
              <a:t> time, notice which word(s), sentence(s), or image(s) catch your attention.</a:t>
            </a:r>
            <a:endParaRPr sz="3200" dirty="0"/>
          </a:p>
          <a:p>
            <a:pPr marL="0" lvl="0" indent="0" algn="l" rtl="0">
              <a:lnSpc>
                <a:spcPct val="90000"/>
              </a:lnSpc>
              <a:spcBef>
                <a:spcPts val="1000"/>
              </a:spcBef>
              <a:spcAft>
                <a:spcPts val="0"/>
              </a:spcAft>
              <a:buClr>
                <a:schemeClr val="dk1"/>
              </a:buClr>
              <a:buSzPts val="3600"/>
              <a:buNone/>
            </a:pPr>
            <a:endParaRPr sz="3200" dirty="0"/>
          </a:p>
          <a:p>
            <a:pPr marL="0" lvl="0" indent="0" algn="l" rtl="0">
              <a:lnSpc>
                <a:spcPct val="90000"/>
              </a:lnSpc>
              <a:spcBef>
                <a:spcPts val="1000"/>
              </a:spcBef>
              <a:spcAft>
                <a:spcPts val="0"/>
              </a:spcAft>
              <a:buClr>
                <a:schemeClr val="dk1"/>
              </a:buClr>
              <a:buSzPts val="3600"/>
              <a:buNone/>
            </a:pPr>
            <a:r>
              <a:rPr lang="en-CA" sz="3200" dirty="0"/>
              <a:t>It might stand out, or “shimmer” as the story is read.</a:t>
            </a:r>
            <a:endParaRP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First Reading (NRSV)</a:t>
            </a:r>
            <a:endParaRPr/>
          </a:p>
        </p:txBody>
      </p:sp>
      <p:sp>
        <p:nvSpPr>
          <p:cNvPr id="106" name="Google Shape;106;p5"/>
          <p:cNvSpPr txBox="1">
            <a:spLocks noGrp="1"/>
          </p:cNvSpPr>
          <p:nvPr>
            <p:ph type="body" idx="1"/>
          </p:nvPr>
        </p:nvSpPr>
        <p:spPr>
          <a:xfrm>
            <a:off x="838200" y="150177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Listen! I am standing at the door, knocking; if you hear my voice and open the door, I will come in to you and eat with you, and you with me. To the one who conquers I will give a place with me on my throne, just as I myself conquered and sat down with my Father on his throne. Let anyone who has an ear listen to what the Spirit is saying to the churches.’ </a:t>
            </a:r>
            <a:endParaRP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body" idx="1"/>
          </p:nvPr>
        </p:nvSpPr>
        <p:spPr>
          <a:xfrm>
            <a:off x="838200" y="115887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After this I looked, and there in heaven a door stood open! And the first voice, which I had heard speaking to me like a trumpet, said, ‘Come up here, and I will show you what must take place after this.’ At once I was in the spirit, and there in heaven stood a throne, with one seated on the throne! </a:t>
            </a: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9"/>
          <p:cNvSpPr txBox="1">
            <a:spLocks noGrp="1"/>
          </p:cNvSpPr>
          <p:nvPr>
            <p:ph type="body" idx="1"/>
          </p:nvPr>
        </p:nvSpPr>
        <p:spPr>
          <a:xfrm>
            <a:off x="1238250" y="1358900"/>
            <a:ext cx="8715375"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200" dirty="0"/>
              <a:t>As the passage is read a </a:t>
            </a:r>
            <a:r>
              <a:rPr lang="en-CA" sz="3200" b="1" dirty="0"/>
              <a:t>second</a:t>
            </a:r>
            <a:r>
              <a:rPr lang="en-CA" sz="3200" dirty="0"/>
              <a:t> time, notice again which word(s), sentence(s), or image(s) catch your attention, but also consider what idea(s), feeling(s) or reflections may emerge.</a:t>
            </a:r>
            <a:endParaRPr sz="2400" dirty="0"/>
          </a:p>
        </p:txBody>
      </p:sp>
    </p:spTree>
  </p:cSld>
  <p:clrMapOvr>
    <a:masterClrMapping/>
  </p:clrMapOvr>
</p:sld>
</file>

<file path=ppt/theme/theme1.xml><?xml version="1.0" encoding="utf-8"?>
<a:theme xmlns:a="http://schemas.openxmlformats.org/drawingml/2006/main" name="Theme3">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3" id="{3D7B2EE0-B9D9-4738-8BF7-AD17300FBB9D}" vid="{4B5FA02F-1DFA-4604-B1E0-7A7D9ABFAE67}"/>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1118</Words>
  <Application>Microsoft Office PowerPoint</Application>
  <PresentationFormat>Widescreen</PresentationFormat>
  <Paragraphs>45</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Georgia</vt:lpstr>
      <vt:lpstr>Trebuchet MS</vt:lpstr>
      <vt:lpstr>Verdana</vt:lpstr>
      <vt:lpstr>Theme3</vt:lpstr>
      <vt:lpstr>A Time of Prayer:  Listening for Divine Sparks in our Midst  Slides for Bible Study  June, 2024</vt:lpstr>
      <vt:lpstr>Opening Prayer</vt:lpstr>
      <vt:lpstr>Hymn</vt:lpstr>
      <vt:lpstr>Revelation 3:20-4:2  Opportunity Knocks</vt:lpstr>
      <vt:lpstr>The First Reading (NRSV)</vt:lpstr>
      <vt:lpstr>PowerPoint Presentation</vt:lpstr>
      <vt:lpstr>Silence</vt:lpstr>
      <vt:lpstr>Sharing Our  Word, Phrase or Idea</vt:lpstr>
      <vt:lpstr>PowerPoint Presentation</vt:lpstr>
      <vt:lpstr>The Second Reading (The Message)</vt:lpstr>
      <vt:lpstr>PowerPoint Presentation</vt:lpstr>
      <vt:lpstr>Silence</vt:lpstr>
      <vt:lpstr>Sharing Our  Word, Phrase or Idea</vt:lpstr>
      <vt:lpstr>PowerPoint Presentation</vt:lpstr>
      <vt:lpstr>The Third Reading (NRSV)</vt:lpstr>
      <vt:lpstr>PowerPoint Presentation</vt:lpstr>
      <vt:lpstr>Silence</vt:lpstr>
      <vt:lpstr>Sharing Our Reflections</vt:lpstr>
      <vt:lpstr>Capturing Our Reflections</vt:lpstr>
      <vt:lpstr>Hymn</vt:lpstr>
      <vt:lpstr>Closing Prayer</vt:lpstr>
      <vt:lpstr>The Lord’s Prayer</vt:lpstr>
      <vt:lpstr>Dismissal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of Prayer:  Listening for Divine Sparks in our Midst  Slides for Bible Study  June, 2024</dc:title>
  <dc:creator>Simone Hurkmans</dc:creator>
  <cp:lastModifiedBy>Regina Silva</cp:lastModifiedBy>
  <cp:revision>1</cp:revision>
  <dcterms:created xsi:type="dcterms:W3CDTF">2023-09-12T17:34:16Z</dcterms:created>
  <dcterms:modified xsi:type="dcterms:W3CDTF">2024-05-21T14:27:38Z</dcterms:modified>
</cp:coreProperties>
</file>