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91" r:id="rId2"/>
    <p:sldMasterId id="2147483710" r:id="rId3"/>
    <p:sldMasterId id="2147483789" r:id="rId4"/>
  </p:sldMasterIdLst>
  <p:notesMasterIdLst>
    <p:notesMasterId r:id="rId3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g6cdIiPNSuErpGozQQjHowAaPv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1" d="100"/>
          <a:sy n="101" d="100"/>
        </p:scale>
        <p:origin x="87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1" name="Google Shape;14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73d08233bd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g273d08233bd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1" name="Google Shape;15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6" name="Google Shape;15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1" name="Google Shape;16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73d08233bd_0_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g273d08233bd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73d08233bd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2" name="Google Shape;172;g273d08233b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73d08233bd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g273d08233bd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7" name="Google Shape;8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2" name="Google Shape;18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87" name="Google Shape;18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73d08233bd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3" name="Google Shape;193;g273d08233b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9" name="Google Shape;19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5" name="Google Shape;20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0" name="Google Shape;210;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16" name="Google Shape;21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2" name="Google Shape;222;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8" name="Google Shape;9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4" name="Google Shape;10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73d08233bd_0_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5" name="Google Shape;115;g273d08233bd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0" name="Google Shape;1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5" name="Google Shape;12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9" name="Picture 8" descr="A picture containing text, gauge&#10;&#10;Description automatically generated">
            <a:extLst>
              <a:ext uri="{FF2B5EF4-FFF2-40B4-BE49-F238E27FC236}">
                <a16:creationId xmlns:a16="http://schemas.microsoft.com/office/drawing/2014/main" id="{DAECEF8E-C2FE-9C3C-272B-D15D9C77CBF0}"/>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latin typeface="Trebuchet MS" panose="020B0703020202090204" pitchFamily="34" charset="0"/>
              </a:rPr>
              <a:t>ottawa.anglican.ca</a:t>
            </a:r>
            <a:endParaRPr lang="en-CA" dirty="0">
              <a:latin typeface="Trebuchet MS" panose="020B0703020202090204" pitchFamily="34" charset="0"/>
            </a:endParaRPr>
          </a:p>
        </p:txBody>
      </p:sp>
      <p:pic>
        <p:nvPicPr>
          <p:cNvPr id="12" name="Picture 11" descr="Icon&#10;&#10;Description automatically generated">
            <a:extLst>
              <a:ext uri="{FF2B5EF4-FFF2-40B4-BE49-F238E27FC236}">
                <a16:creationId xmlns:a16="http://schemas.microsoft.com/office/drawing/2014/main" id="{3E59AE63-1717-2838-DA40-5EFCD12EABFA}"/>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4" name="Title 3">
            <a:extLst>
              <a:ext uri="{FF2B5EF4-FFF2-40B4-BE49-F238E27FC236}">
                <a16:creationId xmlns:a16="http://schemas.microsoft.com/office/drawing/2014/main" id="{1CDCB96E-CD85-3498-9F51-C0D71893A5B5}"/>
              </a:ext>
            </a:extLst>
          </p:cNvPr>
          <p:cNvSpPr>
            <a:spLocks noGrp="1"/>
          </p:cNvSpPr>
          <p:nvPr>
            <p:ph type="title"/>
          </p:nvPr>
        </p:nvSpPr>
        <p:spPr>
          <a:xfrm>
            <a:off x="1015879" y="2853583"/>
            <a:ext cx="6325954" cy="1325563"/>
          </a:xfrm>
        </p:spPr>
        <p:txBody>
          <a:bodyPr/>
          <a:lstStyle>
            <a:lvl1pPr>
              <a:defRPr>
                <a:solidFill>
                  <a:schemeClr val="accent1"/>
                </a:solidFill>
              </a:defRPr>
            </a:lvl1pPr>
          </a:lstStyle>
          <a:p>
            <a:r>
              <a:rPr lang="en-US"/>
              <a:t>Click to edit Master title style</a:t>
            </a:r>
            <a:endParaRPr lang="en-CA"/>
          </a:p>
        </p:txBody>
      </p:sp>
      <p:sp>
        <p:nvSpPr>
          <p:cNvPr id="7" name="Text Placeholder 6">
            <a:extLst>
              <a:ext uri="{FF2B5EF4-FFF2-40B4-BE49-F238E27FC236}">
                <a16:creationId xmlns:a16="http://schemas.microsoft.com/office/drawing/2014/main" id="{A1CD6554-2F5F-84A4-7DBC-D796D71EC679}"/>
              </a:ext>
            </a:extLst>
          </p:cNvPr>
          <p:cNvSpPr>
            <a:spLocks noGrp="1"/>
          </p:cNvSpPr>
          <p:nvPr>
            <p:ph type="body" sz="quarter" idx="13" hasCustomPrompt="1"/>
          </p:nvPr>
        </p:nvSpPr>
        <p:spPr>
          <a:xfrm>
            <a:off x="1015879" y="4568272"/>
            <a:ext cx="2641600" cy="369888"/>
          </a:xfrm>
        </p:spPr>
        <p:txBody>
          <a:bodyPr/>
          <a:lstStyle>
            <a:lvl1pPr marL="0" indent="0">
              <a:buFontTx/>
              <a:buNone/>
              <a:defRPr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CA" dirty="0">
                <a:latin typeface="Trebuchet MS" panose="020B0703020202090204" pitchFamily="34" charset="0"/>
              </a:rPr>
              <a:t>SUBHEAD</a:t>
            </a:r>
          </a:p>
          <a:p>
            <a:pPr lvl="0"/>
            <a:endParaRPr lang="en-CA" dirty="0"/>
          </a:p>
        </p:txBody>
      </p:sp>
    </p:spTree>
    <p:extLst>
      <p:ext uri="{BB962C8B-B14F-4D97-AF65-F5344CB8AC3E}">
        <p14:creationId xmlns:p14="http://schemas.microsoft.com/office/powerpoint/2010/main" val="68319421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6B8DF-D87A-BDE4-678B-C2B37B787713}"/>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3CBDD21-F1F7-D6B6-2DC9-1DD996B89AF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FC18B3C-B439-599F-337C-BE6F41C884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92139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4430-20F7-9039-987A-D067077AC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F621F63-1EB0-328C-973A-75380F095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6E3F05-ADC9-3412-8EAE-4054A3BB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EB6B-284B-C77C-5DD8-10A335C6F75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A239B3B-2474-22C8-DB0A-146C866DC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DBD3D9-F539-B612-1492-83029ACC38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052691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424-8F4E-7BF5-0C26-079F497B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BDA64F-8AE4-38D5-4A9F-5E35E495F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BE7327E6-E1D0-CFA1-AC1D-D9B68FE2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F3F5-AA87-F4E7-9AF9-772E2919959D}"/>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6513CDDC-1E59-1C3E-882E-9272B483E6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69663-15F9-AD0A-48DB-CD314C83CC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9217705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F875-C83D-284C-C915-10C655358A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C03C18-2E0B-04F6-AA69-BD0B4C928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A78462-DC06-75EA-457D-9B41238BC650}"/>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558678C5-B32F-8247-E9AD-A372FCB8C2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394E38-88BD-F2FC-8170-35EEDD0375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904643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5C76E-901A-CD4C-13EF-B3BB0E99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4A4AE3-4F81-E4C0-A169-2AE74A074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6AC0A2-CF7A-67DE-B03A-78CB87220C3F}"/>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1C2B1AF7-2925-1CEB-4280-055552CCC8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E555F8-02A4-A0FB-BC13-CEB950A2EFD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089476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Text Placeholder 6">
            <a:extLst>
              <a:ext uri="{FF2B5EF4-FFF2-40B4-BE49-F238E27FC236}">
                <a16:creationId xmlns:a16="http://schemas.microsoft.com/office/drawing/2014/main" id="{D6ADDF31-4A2A-16C0-7817-C237EF1E2509}"/>
              </a:ext>
            </a:extLst>
          </p:cNvPr>
          <p:cNvSpPr>
            <a:spLocks noGrp="1"/>
          </p:cNvSpPr>
          <p:nvPr>
            <p:ph type="body" sz="quarter" idx="13"/>
          </p:nvPr>
        </p:nvSpPr>
        <p:spPr>
          <a:xfrm>
            <a:off x="838200" y="2006600"/>
            <a:ext cx="7551198" cy="3968750"/>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92620916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27F-A63E-9361-44D3-685693A50C67}"/>
              </a:ext>
            </a:extLst>
          </p:cNvPr>
          <p:cNvSpPr>
            <a:spLocks noGrp="1"/>
          </p:cNvSpPr>
          <p:nvPr>
            <p:ph type="title"/>
          </p:nvPr>
        </p:nvSpPr>
        <p:spPr/>
        <p:txBody>
          <a:bodyPr/>
          <a:lstStyle/>
          <a:p>
            <a:r>
              <a:rPr lang="en-US"/>
              <a:t>Click to edit Master title style</a:t>
            </a:r>
            <a:endParaRPr lang="en-CA"/>
          </a:p>
        </p:txBody>
      </p:sp>
      <p:sp>
        <p:nvSpPr>
          <p:cNvPr id="4" name="Footer Placeholder 3">
            <a:extLst>
              <a:ext uri="{FF2B5EF4-FFF2-40B4-BE49-F238E27FC236}">
                <a16:creationId xmlns:a16="http://schemas.microsoft.com/office/drawing/2014/main" id="{863761A7-70CE-5A3C-7DCF-A378EEF9C75F}"/>
              </a:ext>
            </a:extLst>
          </p:cNvPr>
          <p:cNvSpPr>
            <a:spLocks noGrp="1"/>
          </p:cNvSpPr>
          <p:nvPr>
            <p:ph type="ftr" sz="quarter" idx="11"/>
          </p:nvPr>
        </p:nvSpPr>
        <p:spPr>
          <a:xfrm>
            <a:off x="390617" y="6356350"/>
            <a:ext cx="5705383" cy="365125"/>
          </a:xfrm>
        </p:spPr>
        <p:txBody>
          <a:bodyPr/>
          <a:lstStyle/>
          <a:p>
            <a:endParaRPr lang="en-CA"/>
          </a:p>
        </p:txBody>
      </p:sp>
    </p:spTree>
    <p:extLst>
      <p:ext uri="{BB962C8B-B14F-4D97-AF65-F5344CB8AC3E}">
        <p14:creationId xmlns:p14="http://schemas.microsoft.com/office/powerpoint/2010/main" val="3277274930"/>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584347078"/>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type="obj">
  <p:cSld name="2_Title and Content">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extLst>
      <p:ext uri="{BB962C8B-B14F-4D97-AF65-F5344CB8AC3E}">
        <p14:creationId xmlns:p14="http://schemas.microsoft.com/office/powerpoint/2010/main" val="2203319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9" name="Picture 8" descr="A picture containing text, gauge&#10;&#10;Description automatically generated">
            <a:extLst>
              <a:ext uri="{FF2B5EF4-FFF2-40B4-BE49-F238E27FC236}">
                <a16:creationId xmlns:a16="http://schemas.microsoft.com/office/drawing/2014/main" id="{DAECEF8E-C2FE-9C3C-272B-D15D9C77CBF0}"/>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latin typeface="Trebuchet MS" panose="020B0703020202090204" pitchFamily="34" charset="0"/>
              </a:rPr>
              <a:t>ottawa.anglican.ca</a:t>
            </a:r>
            <a:endParaRPr lang="en-CA" dirty="0">
              <a:latin typeface="Trebuchet MS" panose="020B0703020202090204" pitchFamily="34" charset="0"/>
            </a:endParaRPr>
          </a:p>
        </p:txBody>
      </p:sp>
      <p:pic>
        <p:nvPicPr>
          <p:cNvPr id="12" name="Picture 11" descr="Icon&#10;&#10;Description automatically generated">
            <a:extLst>
              <a:ext uri="{FF2B5EF4-FFF2-40B4-BE49-F238E27FC236}">
                <a16:creationId xmlns:a16="http://schemas.microsoft.com/office/drawing/2014/main" id="{3E59AE63-1717-2838-DA40-5EFCD12EABFA}"/>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4" name="Title 3">
            <a:extLst>
              <a:ext uri="{FF2B5EF4-FFF2-40B4-BE49-F238E27FC236}">
                <a16:creationId xmlns:a16="http://schemas.microsoft.com/office/drawing/2014/main" id="{1CDCB96E-CD85-3498-9F51-C0D71893A5B5}"/>
              </a:ext>
            </a:extLst>
          </p:cNvPr>
          <p:cNvSpPr>
            <a:spLocks noGrp="1"/>
          </p:cNvSpPr>
          <p:nvPr>
            <p:ph type="title"/>
          </p:nvPr>
        </p:nvSpPr>
        <p:spPr>
          <a:xfrm>
            <a:off x="1015879" y="2853583"/>
            <a:ext cx="6325954" cy="1325563"/>
          </a:xfrm>
        </p:spPr>
        <p:txBody>
          <a:bodyPr/>
          <a:lstStyle>
            <a:lvl1pPr>
              <a:defRPr>
                <a:solidFill>
                  <a:schemeClr val="accent1"/>
                </a:solidFill>
              </a:defRPr>
            </a:lvl1pPr>
          </a:lstStyle>
          <a:p>
            <a:r>
              <a:rPr lang="en-US"/>
              <a:t>Click to edit Master title style</a:t>
            </a:r>
            <a:endParaRPr lang="en-CA"/>
          </a:p>
        </p:txBody>
      </p:sp>
      <p:sp>
        <p:nvSpPr>
          <p:cNvPr id="7" name="Text Placeholder 6">
            <a:extLst>
              <a:ext uri="{FF2B5EF4-FFF2-40B4-BE49-F238E27FC236}">
                <a16:creationId xmlns:a16="http://schemas.microsoft.com/office/drawing/2014/main" id="{A1CD6554-2F5F-84A4-7DBC-D796D71EC679}"/>
              </a:ext>
            </a:extLst>
          </p:cNvPr>
          <p:cNvSpPr>
            <a:spLocks noGrp="1"/>
          </p:cNvSpPr>
          <p:nvPr>
            <p:ph type="body" sz="quarter" idx="13" hasCustomPrompt="1"/>
          </p:nvPr>
        </p:nvSpPr>
        <p:spPr>
          <a:xfrm>
            <a:off x="1015879" y="4568272"/>
            <a:ext cx="2641600" cy="369888"/>
          </a:xfrm>
        </p:spPr>
        <p:txBody>
          <a:bodyPr/>
          <a:lstStyle>
            <a:lvl1pPr marL="0" indent="0">
              <a:buFontTx/>
              <a:buNone/>
              <a:defRPr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CA" dirty="0">
                <a:latin typeface="Trebuchet MS" panose="020B0703020202090204" pitchFamily="34" charset="0"/>
              </a:rPr>
              <a:t>SUBHEAD</a:t>
            </a:r>
          </a:p>
          <a:p>
            <a:pPr lvl="0"/>
            <a:endParaRPr lang="en-CA" dirty="0"/>
          </a:p>
        </p:txBody>
      </p:sp>
    </p:spTree>
    <p:extLst>
      <p:ext uri="{BB962C8B-B14F-4D97-AF65-F5344CB8AC3E}">
        <p14:creationId xmlns:p14="http://schemas.microsoft.com/office/powerpoint/2010/main" val="27148361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gradFill flip="none" rotWithShape="1">
          <a:gsLst>
            <a:gs pos="43000">
              <a:srgbClr val="FC6542"/>
            </a:gs>
            <a:gs pos="63000">
              <a:srgbClr val="FE8824"/>
            </a:gs>
            <a:gs pos="80000">
              <a:srgbClr val="FFA40D"/>
            </a:gs>
            <a:gs pos="94000">
              <a:srgbClr val="FFA40D"/>
            </a:gs>
            <a:gs pos="100000">
              <a:srgbClr val="FFB43B"/>
            </a:gs>
          </a:gsLst>
          <a:lin ang="0" scaled="1"/>
          <a:tileRect/>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solidFill>
                  <a:schemeClr val="bg1"/>
                </a:solidFill>
                <a:latin typeface="Trebuchet MS" panose="020B0703020202090204" pitchFamily="34" charset="0"/>
              </a:rPr>
              <a:t>ottawa.anglican.ca</a:t>
            </a:r>
            <a:endParaRPr lang="en-CA" dirty="0">
              <a:solidFill>
                <a:schemeClr val="bg1"/>
              </a:solidFill>
              <a:latin typeface="Trebuchet MS" panose="020B0703020202090204" pitchFamily="34" charset="0"/>
            </a:endParaRPr>
          </a:p>
        </p:txBody>
      </p:sp>
      <p:pic>
        <p:nvPicPr>
          <p:cNvPr id="3" name="Picture 2" descr="A red lines in a circle&#10;&#10;Description automatically generated">
            <a:extLst>
              <a:ext uri="{FF2B5EF4-FFF2-40B4-BE49-F238E27FC236}">
                <a16:creationId xmlns:a16="http://schemas.microsoft.com/office/drawing/2014/main" id="{AA0CF2B1-04BE-4BE1-50DA-143AFAEEB0B0}"/>
              </a:ext>
            </a:extLst>
          </p:cNvPr>
          <p:cNvPicPr>
            <a:picLocks noGrp="1" noRot="1" noChangeAspect="1" noMove="1" noResize="1" noEditPoints="1" noAdjustHandles="1" noChangeArrowheads="1" noChangeShapeType="1" noCrop="1"/>
          </p:cNvPicPr>
          <p:nvPr/>
        </p:nvPicPr>
        <p:blipFill rotWithShape="1">
          <a:blip r:embed="rId2">
            <a:alphaModFix amt="54000"/>
          </a:blip>
          <a:srcRect l="47260" t="14478" r="-1178" b="40705"/>
          <a:stretch/>
        </p:blipFill>
        <p:spPr>
          <a:xfrm rot="2419389">
            <a:off x="4962917" y="494827"/>
            <a:ext cx="10516348" cy="8650397"/>
          </a:xfrm>
          <a:prstGeom prst="rect">
            <a:avLst/>
          </a:prstGeom>
        </p:spPr>
      </p:pic>
      <p:pic>
        <p:nvPicPr>
          <p:cNvPr id="8" name="Picture 7" descr="A black and white logo&#10;&#10;Description automatically generated">
            <a:extLst>
              <a:ext uri="{FF2B5EF4-FFF2-40B4-BE49-F238E27FC236}">
                <a16:creationId xmlns:a16="http://schemas.microsoft.com/office/drawing/2014/main" id="{DAFE1BF5-8E48-B976-614A-69A4B0EAC249}"/>
              </a:ext>
            </a:extLst>
          </p:cNvPr>
          <p:cNvPicPr>
            <a:picLocks noGrp="1" noRot="1" noChangeAspect="1" noMove="1" noResize="1" noEditPoints="1" noAdjustHandles="1" noChangeArrowheads="1" noChangeShapeType="1" noCrop="1"/>
          </p:cNvPicPr>
          <p:nvPr/>
        </p:nvPicPr>
        <p:blipFill>
          <a:blip r:embed="rId3"/>
          <a:stretch>
            <a:fillRect/>
          </a:stretch>
        </p:blipFill>
        <p:spPr>
          <a:xfrm>
            <a:off x="1000558" y="1165647"/>
            <a:ext cx="2974373" cy="1631216"/>
          </a:xfrm>
          <a:prstGeom prst="rect">
            <a:avLst/>
          </a:prstGeom>
        </p:spPr>
      </p:pic>
      <p:sp>
        <p:nvSpPr>
          <p:cNvPr id="2" name="Title 1">
            <a:extLst>
              <a:ext uri="{FF2B5EF4-FFF2-40B4-BE49-F238E27FC236}">
                <a16:creationId xmlns:a16="http://schemas.microsoft.com/office/drawing/2014/main" id="{6ACC07C2-5C20-2C68-817F-E9DDC74941BA}"/>
              </a:ext>
            </a:extLst>
          </p:cNvPr>
          <p:cNvSpPr>
            <a:spLocks noGrp="1"/>
          </p:cNvSpPr>
          <p:nvPr>
            <p:ph type="title"/>
          </p:nvPr>
        </p:nvSpPr>
        <p:spPr>
          <a:xfrm>
            <a:off x="1324947" y="2870581"/>
            <a:ext cx="6767493" cy="1325563"/>
          </a:xfrm>
        </p:spPr>
        <p:txBody>
          <a:bodyPr/>
          <a:lstStyle>
            <a:lvl1pPr>
              <a:defRPr>
                <a:solidFill>
                  <a:schemeClr val="bg1"/>
                </a:solidFill>
              </a:defRPr>
            </a:lvl1pPr>
          </a:lstStyle>
          <a:p>
            <a:r>
              <a:rPr lang="en-US"/>
              <a:t>Click to edit Master title style</a:t>
            </a:r>
            <a:endParaRPr lang="en-CA"/>
          </a:p>
        </p:txBody>
      </p:sp>
    </p:spTree>
    <p:extLst>
      <p:ext uri="{BB962C8B-B14F-4D97-AF65-F5344CB8AC3E}">
        <p14:creationId xmlns:p14="http://schemas.microsoft.com/office/powerpoint/2010/main" val="175946327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Title Slide">
    <p:bg>
      <p:bgPr>
        <a:gradFill flip="none" rotWithShape="1">
          <a:gsLst>
            <a:gs pos="43000">
              <a:srgbClr val="FC6542"/>
            </a:gs>
            <a:gs pos="63000">
              <a:srgbClr val="FE8824"/>
            </a:gs>
            <a:gs pos="80000">
              <a:srgbClr val="FFA40D"/>
            </a:gs>
            <a:gs pos="94000">
              <a:srgbClr val="FFA40D"/>
            </a:gs>
            <a:gs pos="100000">
              <a:srgbClr val="FFB43B"/>
            </a:gs>
          </a:gsLst>
          <a:lin ang="0" scaled="1"/>
          <a:tileRect/>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solidFill>
                  <a:schemeClr val="bg1"/>
                </a:solidFill>
                <a:latin typeface="Trebuchet MS" panose="020B0703020202090204" pitchFamily="34" charset="0"/>
              </a:rPr>
              <a:t>ottawa.anglican.ca</a:t>
            </a:r>
            <a:endParaRPr lang="en-CA" dirty="0">
              <a:solidFill>
                <a:schemeClr val="bg1"/>
              </a:solidFill>
              <a:latin typeface="Trebuchet MS" panose="020B0703020202090204" pitchFamily="34" charset="0"/>
            </a:endParaRPr>
          </a:p>
        </p:txBody>
      </p:sp>
      <p:pic>
        <p:nvPicPr>
          <p:cNvPr id="3" name="Picture 2" descr="A red lines in a circle&#10;&#10;Description automatically generated">
            <a:extLst>
              <a:ext uri="{FF2B5EF4-FFF2-40B4-BE49-F238E27FC236}">
                <a16:creationId xmlns:a16="http://schemas.microsoft.com/office/drawing/2014/main" id="{AA0CF2B1-04BE-4BE1-50DA-143AFAEEB0B0}"/>
              </a:ext>
            </a:extLst>
          </p:cNvPr>
          <p:cNvPicPr>
            <a:picLocks noGrp="1" noRot="1" noChangeAspect="1" noMove="1" noResize="1" noEditPoints="1" noAdjustHandles="1" noChangeArrowheads="1" noChangeShapeType="1" noCrop="1"/>
          </p:cNvPicPr>
          <p:nvPr/>
        </p:nvPicPr>
        <p:blipFill rotWithShape="1">
          <a:blip r:embed="rId2">
            <a:alphaModFix amt="54000"/>
          </a:blip>
          <a:srcRect l="47260" t="14478" r="-1178" b="40705"/>
          <a:stretch/>
        </p:blipFill>
        <p:spPr>
          <a:xfrm rot="2419389">
            <a:off x="4962917" y="494827"/>
            <a:ext cx="10516348" cy="8650397"/>
          </a:xfrm>
          <a:prstGeom prst="rect">
            <a:avLst/>
          </a:prstGeom>
        </p:spPr>
      </p:pic>
      <p:pic>
        <p:nvPicPr>
          <p:cNvPr id="8" name="Picture 7" descr="A black and white logo&#10;&#10;Description automatically generated">
            <a:extLst>
              <a:ext uri="{FF2B5EF4-FFF2-40B4-BE49-F238E27FC236}">
                <a16:creationId xmlns:a16="http://schemas.microsoft.com/office/drawing/2014/main" id="{DAFE1BF5-8E48-B976-614A-69A4B0EAC249}"/>
              </a:ext>
            </a:extLst>
          </p:cNvPr>
          <p:cNvPicPr>
            <a:picLocks noGrp="1" noRot="1" noChangeAspect="1" noMove="1" noResize="1" noEditPoints="1" noAdjustHandles="1" noChangeArrowheads="1" noChangeShapeType="1" noCrop="1"/>
          </p:cNvPicPr>
          <p:nvPr/>
        </p:nvPicPr>
        <p:blipFill>
          <a:blip r:embed="rId3"/>
          <a:stretch>
            <a:fillRect/>
          </a:stretch>
        </p:blipFill>
        <p:spPr>
          <a:xfrm>
            <a:off x="1000558" y="1165647"/>
            <a:ext cx="2974373" cy="1631216"/>
          </a:xfrm>
          <a:prstGeom prst="rect">
            <a:avLst/>
          </a:prstGeom>
        </p:spPr>
      </p:pic>
      <p:sp>
        <p:nvSpPr>
          <p:cNvPr id="2" name="Title 1">
            <a:extLst>
              <a:ext uri="{FF2B5EF4-FFF2-40B4-BE49-F238E27FC236}">
                <a16:creationId xmlns:a16="http://schemas.microsoft.com/office/drawing/2014/main" id="{6ACC07C2-5C20-2C68-817F-E9DDC74941BA}"/>
              </a:ext>
            </a:extLst>
          </p:cNvPr>
          <p:cNvSpPr>
            <a:spLocks noGrp="1"/>
          </p:cNvSpPr>
          <p:nvPr>
            <p:ph type="title"/>
          </p:nvPr>
        </p:nvSpPr>
        <p:spPr>
          <a:xfrm>
            <a:off x="1324947" y="2870581"/>
            <a:ext cx="6767493" cy="1325563"/>
          </a:xfrm>
        </p:spPr>
        <p:txBody>
          <a:bodyPr/>
          <a:lstStyle>
            <a:lvl1pPr>
              <a:defRPr>
                <a:solidFill>
                  <a:schemeClr val="bg1"/>
                </a:solidFill>
              </a:defRPr>
            </a:lvl1pPr>
          </a:lstStyle>
          <a:p>
            <a:r>
              <a:rPr lang="en-US"/>
              <a:t>Click to edit Master title style</a:t>
            </a:r>
            <a:endParaRPr lang="en-CA"/>
          </a:p>
        </p:txBody>
      </p:sp>
    </p:spTree>
    <p:extLst>
      <p:ext uri="{BB962C8B-B14F-4D97-AF65-F5344CB8AC3E}">
        <p14:creationId xmlns:p14="http://schemas.microsoft.com/office/powerpoint/2010/main" val="425398056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1" name="Freeform 14">
            <a:extLst>
              <a:ext uri="{FF2B5EF4-FFF2-40B4-BE49-F238E27FC236}">
                <a16:creationId xmlns:a16="http://schemas.microsoft.com/office/drawing/2014/main" id="{A9B69A7E-EC2A-57C3-2C87-6E71DEDF4DDB}"/>
              </a:ext>
            </a:extLst>
          </p:cNvPr>
          <p:cNvSpPr/>
          <p:nvPr/>
        </p:nvSpPr>
        <p:spPr>
          <a:xfrm>
            <a:off x="8930080" y="1285629"/>
            <a:ext cx="3261920" cy="4108862"/>
          </a:xfrm>
          <a:custGeom>
            <a:avLst/>
            <a:gdLst>
              <a:gd name="connsiteX0" fmla="*/ 2054431 w 3261920"/>
              <a:gd name="connsiteY0" fmla="*/ 0 h 4108862"/>
              <a:gd name="connsiteX1" fmla="*/ 3203083 w 3261920"/>
              <a:gd name="connsiteY1" fmla="*/ 350865 h 4108862"/>
              <a:gd name="connsiteX2" fmla="*/ 3261920 w 3261920"/>
              <a:gd name="connsiteY2" fmla="*/ 394862 h 4108862"/>
              <a:gd name="connsiteX3" fmla="*/ 3261920 w 3261920"/>
              <a:gd name="connsiteY3" fmla="*/ 3714000 h 4108862"/>
              <a:gd name="connsiteX4" fmla="*/ 3203083 w 3261920"/>
              <a:gd name="connsiteY4" fmla="*/ 3757997 h 4108862"/>
              <a:gd name="connsiteX5" fmla="*/ 2054431 w 3261920"/>
              <a:gd name="connsiteY5" fmla="*/ 4108862 h 4108862"/>
              <a:gd name="connsiteX6" fmla="*/ 0 w 3261920"/>
              <a:gd name="connsiteY6" fmla="*/ 2054431 h 4108862"/>
              <a:gd name="connsiteX7" fmla="*/ 2054431 w 3261920"/>
              <a:gd name="connsiteY7" fmla="*/ 0 h 410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1920" h="4108862">
                <a:moveTo>
                  <a:pt x="2054431" y="0"/>
                </a:moveTo>
                <a:cubicBezTo>
                  <a:pt x="2479918" y="0"/>
                  <a:pt x="2875194" y="129347"/>
                  <a:pt x="3203083" y="350865"/>
                </a:cubicBezTo>
                <a:lnTo>
                  <a:pt x="3261920" y="394862"/>
                </a:lnTo>
                <a:lnTo>
                  <a:pt x="3261920" y="3714000"/>
                </a:lnTo>
                <a:lnTo>
                  <a:pt x="3203083" y="3757997"/>
                </a:lnTo>
                <a:cubicBezTo>
                  <a:pt x="2875194" y="3979515"/>
                  <a:pt x="2479918" y="4108862"/>
                  <a:pt x="2054431" y="4108862"/>
                </a:cubicBezTo>
                <a:cubicBezTo>
                  <a:pt x="919800" y="4108862"/>
                  <a:pt x="0" y="3189062"/>
                  <a:pt x="0" y="2054431"/>
                </a:cubicBezTo>
                <a:cubicBezTo>
                  <a:pt x="0" y="919800"/>
                  <a:pt x="919800" y="0"/>
                  <a:pt x="2054431" y="0"/>
                </a:cubicBezTo>
                <a:close/>
              </a:path>
            </a:pathLst>
          </a:cu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B43B"/>
              </a:solidFill>
            </a:endParaRPr>
          </a:p>
        </p:txBody>
      </p:sp>
      <p:sp>
        <p:nvSpPr>
          <p:cNvPr id="12" name="Title 11">
            <a:extLst>
              <a:ext uri="{FF2B5EF4-FFF2-40B4-BE49-F238E27FC236}">
                <a16:creationId xmlns:a16="http://schemas.microsoft.com/office/drawing/2014/main" id="{271820EB-78D6-23F1-9CC1-D2B2AC8FF0AF}"/>
              </a:ext>
            </a:extLst>
          </p:cNvPr>
          <p:cNvSpPr>
            <a:spLocks noGrp="1"/>
          </p:cNvSpPr>
          <p:nvPr>
            <p:ph type="title"/>
          </p:nvPr>
        </p:nvSpPr>
        <p:spPr>
          <a:xfrm>
            <a:off x="923319" y="1017358"/>
            <a:ext cx="7687281" cy="536541"/>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D000E70-65AB-0A69-A164-7336FB0164E3}"/>
              </a:ext>
            </a:extLst>
          </p:cNvPr>
          <p:cNvSpPr>
            <a:spLocks noGrp="1"/>
          </p:cNvSpPr>
          <p:nvPr>
            <p:ph type="body" sz="quarter" idx="13"/>
          </p:nvPr>
        </p:nvSpPr>
        <p:spPr>
          <a:xfrm>
            <a:off x="923925" y="1962150"/>
            <a:ext cx="7750175" cy="396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83506820"/>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543ABE9B-2B8B-15DB-9D3F-239150D98BFB}"/>
              </a:ext>
            </a:extLst>
          </p:cNvPr>
          <p:cNvSpPr>
            <a:spLocks noGrp="1"/>
          </p:cNvSpPr>
          <p:nvPr>
            <p:ph type="pic" sz="quarter" idx="13"/>
          </p:nvPr>
        </p:nvSpPr>
        <p:spPr>
          <a:xfrm>
            <a:off x="8864092" y="1253587"/>
            <a:ext cx="4030614" cy="4170017"/>
          </a:xfrm>
          <a:prstGeom prst="ellipse">
            <a:avLst/>
          </a:prstGeom>
          <a:solidFill>
            <a:srgbClr val="C10090"/>
          </a:solidFill>
          <a:ln>
            <a:solidFill>
              <a:srgbClr val="C10090"/>
            </a:solidFill>
          </a:ln>
          <a:effectLst/>
        </p:spPr>
        <p:txBody>
          <a:bodyPr/>
          <a:lstStyle/>
          <a:p>
            <a:r>
              <a:rPr lang="en-US"/>
              <a:t>Click icon to add picture</a:t>
            </a:r>
            <a:endParaRPr lang="en-CA" dirty="0"/>
          </a:p>
        </p:txBody>
      </p:sp>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5" name="Title 14">
            <a:extLst>
              <a:ext uri="{FF2B5EF4-FFF2-40B4-BE49-F238E27FC236}">
                <a16:creationId xmlns:a16="http://schemas.microsoft.com/office/drawing/2014/main" id="{93588AE9-4EDB-DCBE-6013-E9EF4EA1F2F3}"/>
              </a:ext>
            </a:extLst>
          </p:cNvPr>
          <p:cNvSpPr>
            <a:spLocks noGrp="1"/>
          </p:cNvSpPr>
          <p:nvPr>
            <p:ph type="title"/>
          </p:nvPr>
        </p:nvSpPr>
        <p:spPr>
          <a:xfrm>
            <a:off x="1060793" y="991058"/>
            <a:ext cx="5311727" cy="540226"/>
          </a:xfrm>
        </p:spPr>
        <p:txBody>
          <a:bodyPr>
            <a:no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1DE77BCC-F553-0934-3CF1-2B7D415C14F0}"/>
              </a:ext>
            </a:extLst>
          </p:cNvPr>
          <p:cNvSpPr>
            <a:spLocks noGrp="1"/>
          </p:cNvSpPr>
          <p:nvPr>
            <p:ph type="body" sz="quarter" idx="14"/>
          </p:nvPr>
        </p:nvSpPr>
        <p:spPr>
          <a:xfrm>
            <a:off x="1060450" y="2024063"/>
            <a:ext cx="72136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163167444"/>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DO">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Rectangle 3">
            <a:extLst>
              <a:ext uri="{FF2B5EF4-FFF2-40B4-BE49-F238E27FC236}">
                <a16:creationId xmlns:a16="http://schemas.microsoft.com/office/drawing/2014/main" id="{9AB7ED05-8061-93D9-4BE4-AE68FF51A3E1}"/>
              </a:ext>
            </a:extLst>
          </p:cNvPr>
          <p:cNvSpPr/>
          <p:nvPr/>
        </p:nvSpPr>
        <p:spPr>
          <a:xfrm>
            <a:off x="8241475" y="1593912"/>
            <a:ext cx="3950525" cy="4165620"/>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low confidence">
            <a:extLst>
              <a:ext uri="{FF2B5EF4-FFF2-40B4-BE49-F238E27FC236}">
                <a16:creationId xmlns:a16="http://schemas.microsoft.com/office/drawing/2014/main" id="{457099A6-14EE-9749-FBCF-0632BBE78E54}"/>
              </a:ext>
            </a:extLst>
          </p:cNvPr>
          <p:cNvPicPr>
            <a:picLocks noGrp="1" noRot="1" noChangeAspect="1" noMove="1" noResize="1" noEditPoints="1" noAdjustHandles="1" noChangeArrowheads="1" noChangeShapeType="1" noCrop="1"/>
          </p:cNvPicPr>
          <p:nvPr/>
        </p:nvPicPr>
        <p:blipFill>
          <a:blip r:embed="rId2"/>
          <a:stretch>
            <a:fillRect/>
          </a:stretch>
        </p:blipFill>
        <p:spPr>
          <a:xfrm>
            <a:off x="7809230" y="4709795"/>
            <a:ext cx="4382770" cy="2148205"/>
          </a:xfrm>
          <a:prstGeom prst="rect">
            <a:avLst/>
          </a:prstGeom>
        </p:spPr>
      </p:pic>
      <p:sp>
        <p:nvSpPr>
          <p:cNvPr id="10" name="TextBox 9">
            <a:extLst>
              <a:ext uri="{FF2B5EF4-FFF2-40B4-BE49-F238E27FC236}">
                <a16:creationId xmlns:a16="http://schemas.microsoft.com/office/drawing/2014/main" id="{B5310E00-A65F-DDDF-9AE0-4EBC9FAB5357}"/>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Title 10">
            <a:extLst>
              <a:ext uri="{FF2B5EF4-FFF2-40B4-BE49-F238E27FC236}">
                <a16:creationId xmlns:a16="http://schemas.microsoft.com/office/drawing/2014/main" id="{FBFE1F2D-E8D2-F1EE-94FD-1E718092F030}"/>
              </a:ext>
            </a:extLst>
          </p:cNvPr>
          <p:cNvSpPr>
            <a:spLocks noGrp="1"/>
          </p:cNvSpPr>
          <p:nvPr>
            <p:ph type="title"/>
          </p:nvPr>
        </p:nvSpPr>
        <p:spPr>
          <a:xfrm>
            <a:off x="993541" y="750377"/>
            <a:ext cx="10515600" cy="717389"/>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AA579A6-9983-39E6-CFA6-A3B612C84D83}"/>
              </a:ext>
            </a:extLst>
          </p:cNvPr>
          <p:cNvSpPr>
            <a:spLocks noGrp="1"/>
          </p:cNvSpPr>
          <p:nvPr>
            <p:ph sz="quarter" idx="13"/>
          </p:nvPr>
        </p:nvSpPr>
        <p:spPr>
          <a:xfrm>
            <a:off x="993775" y="1722438"/>
            <a:ext cx="6815138" cy="41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312191089"/>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0" name="TextBox 9">
            <a:extLst>
              <a:ext uri="{FF2B5EF4-FFF2-40B4-BE49-F238E27FC236}">
                <a16:creationId xmlns:a16="http://schemas.microsoft.com/office/drawing/2014/main" id="{796E3B61-2579-BF7B-A871-819258B76379}"/>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Rectangle 10">
            <a:extLst>
              <a:ext uri="{FF2B5EF4-FFF2-40B4-BE49-F238E27FC236}">
                <a16:creationId xmlns:a16="http://schemas.microsoft.com/office/drawing/2014/main" id="{429E7C43-B2EC-1A97-6F70-B93773D895CC}"/>
              </a:ext>
            </a:extLst>
          </p:cNvPr>
          <p:cNvSpPr>
            <a:spLocks noGrp="1" noRot="1" noMove="1" noResize="1" noEditPoints="1" noAdjustHandles="1" noChangeArrowheads="1" noChangeShapeType="1"/>
          </p:cNvSpPr>
          <p:nvPr/>
        </p:nvSpPr>
        <p:spPr>
          <a:xfrm>
            <a:off x="8149167" y="0"/>
            <a:ext cx="4042833" cy="6857999"/>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F481313E-A8FA-CEF9-7588-6569671979C0}"/>
              </a:ext>
            </a:extLst>
          </p:cNvPr>
          <p:cNvSpPr>
            <a:spLocks noGrp="1"/>
          </p:cNvSpPr>
          <p:nvPr>
            <p:ph type="title"/>
          </p:nvPr>
        </p:nvSpPr>
        <p:spPr>
          <a:xfrm>
            <a:off x="973825" y="933692"/>
            <a:ext cx="7425457" cy="616564"/>
          </a:xfrm>
        </p:spPr>
        <p:txBody>
          <a:bodyPr>
            <a:norm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EC9F1E56-1570-8C53-5E31-63CB0A50700F}"/>
              </a:ext>
            </a:extLst>
          </p:cNvPr>
          <p:cNvSpPr>
            <a:spLocks noGrp="1"/>
          </p:cNvSpPr>
          <p:nvPr>
            <p:ph sz="quarter" idx="13"/>
          </p:nvPr>
        </p:nvSpPr>
        <p:spPr>
          <a:xfrm>
            <a:off x="973138" y="1873250"/>
            <a:ext cx="6927850"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404605533"/>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B61D53EB-21A3-B3F7-BCCA-DA4998D33322}"/>
              </a:ext>
            </a:extLst>
          </p:cNvPr>
          <p:cNvSpPr txBox="1">
            <a:spLocks/>
          </p:cNvSpPr>
          <p:nvPr/>
        </p:nvSpPr>
        <p:spPr>
          <a:xfrm>
            <a:off x="1324947" y="6027581"/>
            <a:ext cx="4973216" cy="369332"/>
          </a:xfrm>
          <a:prstGeom prst="rect">
            <a:avLst/>
          </a:prstGeom>
          <a:noFill/>
        </p:spPr>
        <p:txBody>
          <a:bodyPr wrap="square" rtlCol="0">
            <a:spAutoFit/>
          </a:bodyPr>
          <a:lstStyle/>
          <a:p>
            <a:r>
              <a:rPr lang="en-CA" dirty="0">
                <a:latin typeface="Trebuchet MS" panose="020B0703020202090204" pitchFamily="34" charset="0"/>
              </a:rPr>
              <a:t>ottawa.anglican.ca</a:t>
            </a:r>
          </a:p>
        </p:txBody>
      </p:sp>
      <p:pic>
        <p:nvPicPr>
          <p:cNvPr id="10" name="Picture 9" descr="A picture containing text, gauge&#10;&#10;Description automatically generated">
            <a:extLst>
              <a:ext uri="{FF2B5EF4-FFF2-40B4-BE49-F238E27FC236}">
                <a16:creationId xmlns:a16="http://schemas.microsoft.com/office/drawing/2014/main" id="{7A122124-0A04-F694-8233-04573E253E9E}"/>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pic>
        <p:nvPicPr>
          <p:cNvPr id="11" name="Picture 10" descr="Icon&#10;&#10;Description automatically generated">
            <a:extLst>
              <a:ext uri="{FF2B5EF4-FFF2-40B4-BE49-F238E27FC236}">
                <a16:creationId xmlns:a16="http://schemas.microsoft.com/office/drawing/2014/main" id="{3CB22334-84D2-520D-E311-4936BBCDFD99}"/>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2" name="Title 1">
            <a:extLst>
              <a:ext uri="{FF2B5EF4-FFF2-40B4-BE49-F238E27FC236}">
                <a16:creationId xmlns:a16="http://schemas.microsoft.com/office/drawing/2014/main" id="{802F4645-F635-DBD9-9475-E41D69CB03B8}"/>
              </a:ext>
            </a:extLst>
          </p:cNvPr>
          <p:cNvSpPr>
            <a:spLocks noGrp="1"/>
          </p:cNvSpPr>
          <p:nvPr>
            <p:ph type="title"/>
          </p:nvPr>
        </p:nvSpPr>
        <p:spPr>
          <a:xfrm>
            <a:off x="909221" y="3115018"/>
            <a:ext cx="7089559" cy="1325563"/>
          </a:xfrm>
        </p:spPr>
        <p:txBody>
          <a:bodyPr>
            <a:normAutofit/>
          </a:bodyPr>
          <a:lstStyle>
            <a:lvl1pPr marL="0" algn="l" defTabSz="914400" rtl="0" eaLnBrk="1" latinLnBrk="0" hangingPunct="1">
              <a:defRPr lang="en-CA" sz="5000" kern="1200" dirty="0">
                <a:solidFill>
                  <a:srgbClr val="C10090"/>
                </a:solidFill>
                <a:latin typeface="Georgia" panose="02040502050405020303" pitchFamily="18"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2515564517"/>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55D3-A010-165C-B8F0-A4C0464B24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171226B-6D1E-A9B6-CA92-DDBF92D07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EB46-7843-8C0E-E247-A61BB80E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D42DD82-6252-E567-2C6F-355AC6A07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E7FD-89E7-551A-D403-FC295B2E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CACE5A-D8A1-3471-676B-98F9825546B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5FABA804-02AF-9A0E-1831-B31F139E16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FF7E06-6047-295D-00A4-A2DE671C2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74784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899C-70E7-3A2E-584C-B53FEF60B3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308F25-47ED-F9DA-57F8-AAB7CF5DE73E}"/>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BFE8D7B9-B702-3BF6-C743-1DA979AA20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E4EEFC9-5682-E488-3877-389272F0940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66932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6B8DF-D87A-BDE4-678B-C2B37B787713}"/>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3CBDD21-F1F7-D6B6-2DC9-1DD996B89AF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FC18B3C-B439-599F-337C-BE6F41C884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17990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4430-20F7-9039-987A-D067077AC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F621F63-1EB0-328C-973A-75380F095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6E3F05-ADC9-3412-8EAE-4054A3BB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EB6B-284B-C77C-5DD8-10A335C6F75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A239B3B-2474-22C8-DB0A-146C866DC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DBD3D9-F539-B612-1492-83029ACC38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444367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1" name="Freeform 14">
            <a:extLst>
              <a:ext uri="{FF2B5EF4-FFF2-40B4-BE49-F238E27FC236}">
                <a16:creationId xmlns:a16="http://schemas.microsoft.com/office/drawing/2014/main" id="{A9B69A7E-EC2A-57C3-2C87-6E71DEDF4DDB}"/>
              </a:ext>
            </a:extLst>
          </p:cNvPr>
          <p:cNvSpPr/>
          <p:nvPr/>
        </p:nvSpPr>
        <p:spPr>
          <a:xfrm>
            <a:off x="8930080" y="1285629"/>
            <a:ext cx="3261920" cy="4108862"/>
          </a:xfrm>
          <a:custGeom>
            <a:avLst/>
            <a:gdLst>
              <a:gd name="connsiteX0" fmla="*/ 2054431 w 3261920"/>
              <a:gd name="connsiteY0" fmla="*/ 0 h 4108862"/>
              <a:gd name="connsiteX1" fmla="*/ 3203083 w 3261920"/>
              <a:gd name="connsiteY1" fmla="*/ 350865 h 4108862"/>
              <a:gd name="connsiteX2" fmla="*/ 3261920 w 3261920"/>
              <a:gd name="connsiteY2" fmla="*/ 394862 h 4108862"/>
              <a:gd name="connsiteX3" fmla="*/ 3261920 w 3261920"/>
              <a:gd name="connsiteY3" fmla="*/ 3714000 h 4108862"/>
              <a:gd name="connsiteX4" fmla="*/ 3203083 w 3261920"/>
              <a:gd name="connsiteY4" fmla="*/ 3757997 h 4108862"/>
              <a:gd name="connsiteX5" fmla="*/ 2054431 w 3261920"/>
              <a:gd name="connsiteY5" fmla="*/ 4108862 h 4108862"/>
              <a:gd name="connsiteX6" fmla="*/ 0 w 3261920"/>
              <a:gd name="connsiteY6" fmla="*/ 2054431 h 4108862"/>
              <a:gd name="connsiteX7" fmla="*/ 2054431 w 3261920"/>
              <a:gd name="connsiteY7" fmla="*/ 0 h 410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1920" h="4108862">
                <a:moveTo>
                  <a:pt x="2054431" y="0"/>
                </a:moveTo>
                <a:cubicBezTo>
                  <a:pt x="2479918" y="0"/>
                  <a:pt x="2875194" y="129347"/>
                  <a:pt x="3203083" y="350865"/>
                </a:cubicBezTo>
                <a:lnTo>
                  <a:pt x="3261920" y="394862"/>
                </a:lnTo>
                <a:lnTo>
                  <a:pt x="3261920" y="3714000"/>
                </a:lnTo>
                <a:lnTo>
                  <a:pt x="3203083" y="3757997"/>
                </a:lnTo>
                <a:cubicBezTo>
                  <a:pt x="2875194" y="3979515"/>
                  <a:pt x="2479918" y="4108862"/>
                  <a:pt x="2054431" y="4108862"/>
                </a:cubicBezTo>
                <a:cubicBezTo>
                  <a:pt x="919800" y="4108862"/>
                  <a:pt x="0" y="3189062"/>
                  <a:pt x="0" y="2054431"/>
                </a:cubicBezTo>
                <a:cubicBezTo>
                  <a:pt x="0" y="919800"/>
                  <a:pt x="919800" y="0"/>
                  <a:pt x="2054431" y="0"/>
                </a:cubicBezTo>
                <a:close/>
              </a:path>
            </a:pathLst>
          </a:cu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B43B"/>
              </a:solidFill>
            </a:endParaRPr>
          </a:p>
        </p:txBody>
      </p:sp>
      <p:sp>
        <p:nvSpPr>
          <p:cNvPr id="12" name="Title 11">
            <a:extLst>
              <a:ext uri="{FF2B5EF4-FFF2-40B4-BE49-F238E27FC236}">
                <a16:creationId xmlns:a16="http://schemas.microsoft.com/office/drawing/2014/main" id="{271820EB-78D6-23F1-9CC1-D2B2AC8FF0AF}"/>
              </a:ext>
            </a:extLst>
          </p:cNvPr>
          <p:cNvSpPr>
            <a:spLocks noGrp="1"/>
          </p:cNvSpPr>
          <p:nvPr>
            <p:ph type="title"/>
          </p:nvPr>
        </p:nvSpPr>
        <p:spPr>
          <a:xfrm>
            <a:off x="923319" y="1017358"/>
            <a:ext cx="7687281" cy="536541"/>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D000E70-65AB-0A69-A164-7336FB0164E3}"/>
              </a:ext>
            </a:extLst>
          </p:cNvPr>
          <p:cNvSpPr>
            <a:spLocks noGrp="1"/>
          </p:cNvSpPr>
          <p:nvPr>
            <p:ph type="body" sz="quarter" idx="13"/>
          </p:nvPr>
        </p:nvSpPr>
        <p:spPr>
          <a:xfrm>
            <a:off x="923925" y="1962150"/>
            <a:ext cx="7750175" cy="396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82530825"/>
      </p:ext>
    </p:extLst>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424-8F4E-7BF5-0C26-079F497B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BDA64F-8AE4-38D5-4A9F-5E35E495F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BE7327E6-E1D0-CFA1-AC1D-D9B68FE2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F3F5-AA87-F4E7-9AF9-772E2919959D}"/>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6513CDDC-1E59-1C3E-882E-9272B483E6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69663-15F9-AD0A-48DB-CD314C83CC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874829794"/>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F875-C83D-284C-C915-10C655358A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C03C18-2E0B-04F6-AA69-BD0B4C928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A78462-DC06-75EA-457D-9B41238BC650}"/>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558678C5-B32F-8247-E9AD-A372FCB8C2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394E38-88BD-F2FC-8170-35EEDD0375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3570824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5C76E-901A-CD4C-13EF-B3BB0E99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4A4AE3-4F81-E4C0-A169-2AE74A074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6AC0A2-CF7A-67DE-B03A-78CB87220C3F}"/>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1C2B1AF7-2925-1CEB-4280-055552CCC8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E555F8-02A4-A0FB-BC13-CEB950A2EFD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518050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Text Placeholder 6">
            <a:extLst>
              <a:ext uri="{FF2B5EF4-FFF2-40B4-BE49-F238E27FC236}">
                <a16:creationId xmlns:a16="http://schemas.microsoft.com/office/drawing/2014/main" id="{D6ADDF31-4A2A-16C0-7817-C237EF1E2509}"/>
              </a:ext>
            </a:extLst>
          </p:cNvPr>
          <p:cNvSpPr>
            <a:spLocks noGrp="1"/>
          </p:cNvSpPr>
          <p:nvPr>
            <p:ph type="body" sz="quarter" idx="13"/>
          </p:nvPr>
        </p:nvSpPr>
        <p:spPr>
          <a:xfrm>
            <a:off x="838200" y="2006600"/>
            <a:ext cx="7551198" cy="3968750"/>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609573745"/>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27F-A63E-9361-44D3-685693A50C67}"/>
              </a:ext>
            </a:extLst>
          </p:cNvPr>
          <p:cNvSpPr>
            <a:spLocks noGrp="1"/>
          </p:cNvSpPr>
          <p:nvPr>
            <p:ph type="title"/>
          </p:nvPr>
        </p:nvSpPr>
        <p:spPr/>
        <p:txBody>
          <a:bodyPr/>
          <a:lstStyle/>
          <a:p>
            <a:r>
              <a:rPr lang="en-US"/>
              <a:t>Click to edit Master title style</a:t>
            </a:r>
            <a:endParaRPr lang="en-CA"/>
          </a:p>
        </p:txBody>
      </p:sp>
      <p:sp>
        <p:nvSpPr>
          <p:cNvPr id="4" name="Footer Placeholder 3">
            <a:extLst>
              <a:ext uri="{FF2B5EF4-FFF2-40B4-BE49-F238E27FC236}">
                <a16:creationId xmlns:a16="http://schemas.microsoft.com/office/drawing/2014/main" id="{863761A7-70CE-5A3C-7DCF-A378EEF9C75F}"/>
              </a:ext>
            </a:extLst>
          </p:cNvPr>
          <p:cNvSpPr>
            <a:spLocks noGrp="1"/>
          </p:cNvSpPr>
          <p:nvPr>
            <p:ph type="ftr" sz="quarter" idx="11"/>
          </p:nvPr>
        </p:nvSpPr>
        <p:spPr>
          <a:xfrm>
            <a:off x="390617" y="6356350"/>
            <a:ext cx="5705383" cy="365125"/>
          </a:xfrm>
        </p:spPr>
        <p:txBody>
          <a:bodyPr/>
          <a:lstStyle/>
          <a:p>
            <a:endParaRPr lang="en-CA"/>
          </a:p>
        </p:txBody>
      </p:sp>
    </p:spTree>
    <p:extLst>
      <p:ext uri="{BB962C8B-B14F-4D97-AF65-F5344CB8AC3E}">
        <p14:creationId xmlns:p14="http://schemas.microsoft.com/office/powerpoint/2010/main" val="548225688"/>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076609364"/>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628257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pic>
        <p:nvPicPr>
          <p:cNvPr id="9" name="Picture 8" descr="A picture containing text, gauge&#10;&#10;Description automatically generated">
            <a:extLst>
              <a:ext uri="{FF2B5EF4-FFF2-40B4-BE49-F238E27FC236}">
                <a16:creationId xmlns:a16="http://schemas.microsoft.com/office/drawing/2014/main" id="{DAECEF8E-C2FE-9C3C-272B-D15D9C77CBF0}"/>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latin typeface="Trebuchet MS" panose="020B0703020202090204" pitchFamily="34" charset="0"/>
              </a:rPr>
              <a:t>ottawa.anglican.ca</a:t>
            </a:r>
            <a:endParaRPr lang="en-CA" dirty="0">
              <a:latin typeface="Trebuchet MS" panose="020B0703020202090204" pitchFamily="34" charset="0"/>
            </a:endParaRPr>
          </a:p>
        </p:txBody>
      </p:sp>
      <p:pic>
        <p:nvPicPr>
          <p:cNvPr id="12" name="Picture 11" descr="Icon&#10;&#10;Description automatically generated">
            <a:extLst>
              <a:ext uri="{FF2B5EF4-FFF2-40B4-BE49-F238E27FC236}">
                <a16:creationId xmlns:a16="http://schemas.microsoft.com/office/drawing/2014/main" id="{3E59AE63-1717-2838-DA40-5EFCD12EABFA}"/>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4" name="Title 3">
            <a:extLst>
              <a:ext uri="{FF2B5EF4-FFF2-40B4-BE49-F238E27FC236}">
                <a16:creationId xmlns:a16="http://schemas.microsoft.com/office/drawing/2014/main" id="{1CDCB96E-CD85-3498-9F51-C0D71893A5B5}"/>
              </a:ext>
            </a:extLst>
          </p:cNvPr>
          <p:cNvSpPr>
            <a:spLocks noGrp="1"/>
          </p:cNvSpPr>
          <p:nvPr>
            <p:ph type="title"/>
          </p:nvPr>
        </p:nvSpPr>
        <p:spPr>
          <a:xfrm>
            <a:off x="1015879" y="2853583"/>
            <a:ext cx="6325954" cy="1325563"/>
          </a:xfrm>
        </p:spPr>
        <p:txBody>
          <a:bodyPr/>
          <a:lstStyle>
            <a:lvl1pPr>
              <a:defRPr>
                <a:solidFill>
                  <a:schemeClr val="accent1"/>
                </a:solidFill>
              </a:defRPr>
            </a:lvl1pPr>
          </a:lstStyle>
          <a:p>
            <a:r>
              <a:rPr lang="en-US"/>
              <a:t>Click to edit Master title style</a:t>
            </a:r>
            <a:endParaRPr lang="en-CA"/>
          </a:p>
        </p:txBody>
      </p:sp>
      <p:sp>
        <p:nvSpPr>
          <p:cNvPr id="7" name="Text Placeholder 6">
            <a:extLst>
              <a:ext uri="{FF2B5EF4-FFF2-40B4-BE49-F238E27FC236}">
                <a16:creationId xmlns:a16="http://schemas.microsoft.com/office/drawing/2014/main" id="{A1CD6554-2F5F-84A4-7DBC-D796D71EC679}"/>
              </a:ext>
            </a:extLst>
          </p:cNvPr>
          <p:cNvSpPr>
            <a:spLocks noGrp="1"/>
          </p:cNvSpPr>
          <p:nvPr>
            <p:ph type="body" sz="quarter" idx="13" hasCustomPrompt="1"/>
          </p:nvPr>
        </p:nvSpPr>
        <p:spPr>
          <a:xfrm>
            <a:off x="1015879" y="4568272"/>
            <a:ext cx="2641600" cy="369888"/>
          </a:xfrm>
        </p:spPr>
        <p:txBody>
          <a:bodyPr/>
          <a:lstStyle>
            <a:lvl1pPr marL="0" indent="0">
              <a:buFontTx/>
              <a:buNone/>
              <a:defRPr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CA" dirty="0">
                <a:latin typeface="Trebuchet MS" panose="020B0703020202090204" pitchFamily="34" charset="0"/>
              </a:rPr>
              <a:t>SUBHEAD</a:t>
            </a:r>
          </a:p>
          <a:p>
            <a:pPr lvl="0"/>
            <a:endParaRPr lang="en-CA" dirty="0"/>
          </a:p>
        </p:txBody>
      </p:sp>
    </p:spTree>
    <p:extLst>
      <p:ext uri="{BB962C8B-B14F-4D97-AF65-F5344CB8AC3E}">
        <p14:creationId xmlns:p14="http://schemas.microsoft.com/office/powerpoint/2010/main" val="3997686048"/>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Title Slide">
    <p:bg>
      <p:bgPr>
        <a:gradFill flip="none" rotWithShape="1">
          <a:gsLst>
            <a:gs pos="43000">
              <a:srgbClr val="FC6542"/>
            </a:gs>
            <a:gs pos="63000">
              <a:srgbClr val="FE8824"/>
            </a:gs>
            <a:gs pos="80000">
              <a:srgbClr val="FFA40D"/>
            </a:gs>
            <a:gs pos="94000">
              <a:srgbClr val="FFA40D"/>
            </a:gs>
            <a:gs pos="100000">
              <a:srgbClr val="FFB43B"/>
            </a:gs>
          </a:gsLst>
          <a:lin ang="0" scaled="1"/>
          <a:tileRect/>
        </a:gra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C631C7A-B885-6C60-A150-A00ED3ECF41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1" name="TextBox 10">
            <a:extLst>
              <a:ext uri="{FF2B5EF4-FFF2-40B4-BE49-F238E27FC236}">
                <a16:creationId xmlns:a16="http://schemas.microsoft.com/office/drawing/2014/main" id="{447D2D59-F39B-D97A-D8FF-77C781860E87}"/>
              </a:ext>
            </a:extLst>
          </p:cNvPr>
          <p:cNvSpPr txBox="1"/>
          <p:nvPr/>
        </p:nvSpPr>
        <p:spPr>
          <a:xfrm>
            <a:off x="1324947" y="6027581"/>
            <a:ext cx="4973216" cy="369332"/>
          </a:xfrm>
          <a:prstGeom prst="rect">
            <a:avLst/>
          </a:prstGeom>
          <a:noFill/>
        </p:spPr>
        <p:txBody>
          <a:bodyPr wrap="square" rtlCol="0">
            <a:spAutoFit/>
          </a:bodyPr>
          <a:lstStyle/>
          <a:p>
            <a:r>
              <a:rPr lang="en-CA" dirty="0" err="1">
                <a:solidFill>
                  <a:schemeClr val="bg1"/>
                </a:solidFill>
                <a:latin typeface="Trebuchet MS" panose="020B0703020202090204" pitchFamily="34" charset="0"/>
              </a:rPr>
              <a:t>ottawa.anglican.ca</a:t>
            </a:r>
            <a:endParaRPr lang="en-CA" dirty="0">
              <a:solidFill>
                <a:schemeClr val="bg1"/>
              </a:solidFill>
              <a:latin typeface="Trebuchet MS" panose="020B0703020202090204" pitchFamily="34" charset="0"/>
            </a:endParaRPr>
          </a:p>
        </p:txBody>
      </p:sp>
      <p:pic>
        <p:nvPicPr>
          <p:cNvPr id="3" name="Picture 2" descr="A red lines in a circle&#10;&#10;Description automatically generated">
            <a:extLst>
              <a:ext uri="{FF2B5EF4-FFF2-40B4-BE49-F238E27FC236}">
                <a16:creationId xmlns:a16="http://schemas.microsoft.com/office/drawing/2014/main" id="{AA0CF2B1-04BE-4BE1-50DA-143AFAEEB0B0}"/>
              </a:ext>
            </a:extLst>
          </p:cNvPr>
          <p:cNvPicPr>
            <a:picLocks noGrp="1" noRot="1" noChangeAspect="1" noMove="1" noResize="1" noEditPoints="1" noAdjustHandles="1" noChangeArrowheads="1" noChangeShapeType="1" noCrop="1"/>
          </p:cNvPicPr>
          <p:nvPr/>
        </p:nvPicPr>
        <p:blipFill rotWithShape="1">
          <a:blip r:embed="rId2">
            <a:alphaModFix amt="54000"/>
          </a:blip>
          <a:srcRect l="47260" t="14478" r="-1178" b="40705"/>
          <a:stretch/>
        </p:blipFill>
        <p:spPr>
          <a:xfrm rot="2419389">
            <a:off x="4962917" y="494827"/>
            <a:ext cx="10516348" cy="8650397"/>
          </a:xfrm>
          <a:prstGeom prst="rect">
            <a:avLst/>
          </a:prstGeom>
        </p:spPr>
      </p:pic>
      <p:pic>
        <p:nvPicPr>
          <p:cNvPr id="8" name="Picture 7" descr="A black and white logo&#10;&#10;Description automatically generated">
            <a:extLst>
              <a:ext uri="{FF2B5EF4-FFF2-40B4-BE49-F238E27FC236}">
                <a16:creationId xmlns:a16="http://schemas.microsoft.com/office/drawing/2014/main" id="{DAFE1BF5-8E48-B976-614A-69A4B0EAC249}"/>
              </a:ext>
            </a:extLst>
          </p:cNvPr>
          <p:cNvPicPr>
            <a:picLocks noGrp="1" noRot="1" noChangeAspect="1" noMove="1" noResize="1" noEditPoints="1" noAdjustHandles="1" noChangeArrowheads="1" noChangeShapeType="1" noCrop="1"/>
          </p:cNvPicPr>
          <p:nvPr/>
        </p:nvPicPr>
        <p:blipFill>
          <a:blip r:embed="rId3"/>
          <a:stretch>
            <a:fillRect/>
          </a:stretch>
        </p:blipFill>
        <p:spPr>
          <a:xfrm>
            <a:off x="1000558" y="1165647"/>
            <a:ext cx="2974373" cy="1631216"/>
          </a:xfrm>
          <a:prstGeom prst="rect">
            <a:avLst/>
          </a:prstGeom>
        </p:spPr>
      </p:pic>
      <p:sp>
        <p:nvSpPr>
          <p:cNvPr id="2" name="Title 1">
            <a:extLst>
              <a:ext uri="{FF2B5EF4-FFF2-40B4-BE49-F238E27FC236}">
                <a16:creationId xmlns:a16="http://schemas.microsoft.com/office/drawing/2014/main" id="{6ACC07C2-5C20-2C68-817F-E9DDC74941BA}"/>
              </a:ext>
            </a:extLst>
          </p:cNvPr>
          <p:cNvSpPr>
            <a:spLocks noGrp="1"/>
          </p:cNvSpPr>
          <p:nvPr>
            <p:ph type="title"/>
          </p:nvPr>
        </p:nvSpPr>
        <p:spPr>
          <a:xfrm>
            <a:off x="1324947" y="2870581"/>
            <a:ext cx="6767493" cy="1325563"/>
          </a:xfrm>
        </p:spPr>
        <p:txBody>
          <a:bodyPr/>
          <a:lstStyle>
            <a:lvl1pPr>
              <a:defRPr>
                <a:solidFill>
                  <a:schemeClr val="bg1"/>
                </a:solidFill>
              </a:defRPr>
            </a:lvl1pPr>
          </a:lstStyle>
          <a:p>
            <a:r>
              <a:rPr lang="en-US"/>
              <a:t>Click to edit Master title style</a:t>
            </a:r>
            <a:endParaRPr lang="en-CA"/>
          </a:p>
        </p:txBody>
      </p:sp>
    </p:spTree>
    <p:extLst>
      <p:ext uri="{BB962C8B-B14F-4D97-AF65-F5344CB8AC3E}">
        <p14:creationId xmlns:p14="http://schemas.microsoft.com/office/powerpoint/2010/main" val="2767061351"/>
      </p:ext>
    </p:extLst>
  </p:cSld>
  <p:clrMapOvr>
    <a:masterClrMapping/>
  </p:clrMapOvr>
  <p:hf sldNum="0"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1" name="Freeform 14">
            <a:extLst>
              <a:ext uri="{FF2B5EF4-FFF2-40B4-BE49-F238E27FC236}">
                <a16:creationId xmlns:a16="http://schemas.microsoft.com/office/drawing/2014/main" id="{A9B69A7E-EC2A-57C3-2C87-6E71DEDF4DDB}"/>
              </a:ext>
            </a:extLst>
          </p:cNvPr>
          <p:cNvSpPr/>
          <p:nvPr/>
        </p:nvSpPr>
        <p:spPr>
          <a:xfrm>
            <a:off x="8930080" y="1285629"/>
            <a:ext cx="3261920" cy="4108862"/>
          </a:xfrm>
          <a:custGeom>
            <a:avLst/>
            <a:gdLst>
              <a:gd name="connsiteX0" fmla="*/ 2054431 w 3261920"/>
              <a:gd name="connsiteY0" fmla="*/ 0 h 4108862"/>
              <a:gd name="connsiteX1" fmla="*/ 3203083 w 3261920"/>
              <a:gd name="connsiteY1" fmla="*/ 350865 h 4108862"/>
              <a:gd name="connsiteX2" fmla="*/ 3261920 w 3261920"/>
              <a:gd name="connsiteY2" fmla="*/ 394862 h 4108862"/>
              <a:gd name="connsiteX3" fmla="*/ 3261920 w 3261920"/>
              <a:gd name="connsiteY3" fmla="*/ 3714000 h 4108862"/>
              <a:gd name="connsiteX4" fmla="*/ 3203083 w 3261920"/>
              <a:gd name="connsiteY4" fmla="*/ 3757997 h 4108862"/>
              <a:gd name="connsiteX5" fmla="*/ 2054431 w 3261920"/>
              <a:gd name="connsiteY5" fmla="*/ 4108862 h 4108862"/>
              <a:gd name="connsiteX6" fmla="*/ 0 w 3261920"/>
              <a:gd name="connsiteY6" fmla="*/ 2054431 h 4108862"/>
              <a:gd name="connsiteX7" fmla="*/ 2054431 w 3261920"/>
              <a:gd name="connsiteY7" fmla="*/ 0 h 4108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1920" h="4108862">
                <a:moveTo>
                  <a:pt x="2054431" y="0"/>
                </a:moveTo>
                <a:cubicBezTo>
                  <a:pt x="2479918" y="0"/>
                  <a:pt x="2875194" y="129347"/>
                  <a:pt x="3203083" y="350865"/>
                </a:cubicBezTo>
                <a:lnTo>
                  <a:pt x="3261920" y="394862"/>
                </a:lnTo>
                <a:lnTo>
                  <a:pt x="3261920" y="3714000"/>
                </a:lnTo>
                <a:lnTo>
                  <a:pt x="3203083" y="3757997"/>
                </a:lnTo>
                <a:cubicBezTo>
                  <a:pt x="2875194" y="3979515"/>
                  <a:pt x="2479918" y="4108862"/>
                  <a:pt x="2054431" y="4108862"/>
                </a:cubicBezTo>
                <a:cubicBezTo>
                  <a:pt x="919800" y="4108862"/>
                  <a:pt x="0" y="3189062"/>
                  <a:pt x="0" y="2054431"/>
                </a:cubicBezTo>
                <a:cubicBezTo>
                  <a:pt x="0" y="919800"/>
                  <a:pt x="919800" y="0"/>
                  <a:pt x="2054431" y="0"/>
                </a:cubicBezTo>
                <a:close/>
              </a:path>
            </a:pathLst>
          </a:cu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B43B"/>
              </a:solidFill>
            </a:endParaRPr>
          </a:p>
        </p:txBody>
      </p:sp>
      <p:sp>
        <p:nvSpPr>
          <p:cNvPr id="12" name="Title 11">
            <a:extLst>
              <a:ext uri="{FF2B5EF4-FFF2-40B4-BE49-F238E27FC236}">
                <a16:creationId xmlns:a16="http://schemas.microsoft.com/office/drawing/2014/main" id="{271820EB-78D6-23F1-9CC1-D2B2AC8FF0AF}"/>
              </a:ext>
            </a:extLst>
          </p:cNvPr>
          <p:cNvSpPr>
            <a:spLocks noGrp="1"/>
          </p:cNvSpPr>
          <p:nvPr>
            <p:ph type="title"/>
          </p:nvPr>
        </p:nvSpPr>
        <p:spPr>
          <a:xfrm>
            <a:off x="923319" y="1017358"/>
            <a:ext cx="7687281" cy="536541"/>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D000E70-65AB-0A69-A164-7336FB0164E3}"/>
              </a:ext>
            </a:extLst>
          </p:cNvPr>
          <p:cNvSpPr>
            <a:spLocks noGrp="1"/>
          </p:cNvSpPr>
          <p:nvPr>
            <p:ph type="body" sz="quarter" idx="13"/>
          </p:nvPr>
        </p:nvSpPr>
        <p:spPr>
          <a:xfrm>
            <a:off x="923925" y="1962150"/>
            <a:ext cx="7750175" cy="396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2729186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543ABE9B-2B8B-15DB-9D3F-239150D98BFB}"/>
              </a:ext>
            </a:extLst>
          </p:cNvPr>
          <p:cNvSpPr>
            <a:spLocks noGrp="1"/>
          </p:cNvSpPr>
          <p:nvPr>
            <p:ph type="pic" sz="quarter" idx="13"/>
          </p:nvPr>
        </p:nvSpPr>
        <p:spPr>
          <a:xfrm>
            <a:off x="8864092" y="1253587"/>
            <a:ext cx="4030614" cy="4170017"/>
          </a:xfrm>
          <a:prstGeom prst="ellipse">
            <a:avLst/>
          </a:prstGeom>
          <a:solidFill>
            <a:srgbClr val="C10090"/>
          </a:solidFill>
          <a:ln>
            <a:solidFill>
              <a:srgbClr val="C10090"/>
            </a:solidFill>
          </a:ln>
          <a:effectLst/>
        </p:spPr>
        <p:txBody>
          <a:bodyPr/>
          <a:lstStyle/>
          <a:p>
            <a:r>
              <a:rPr lang="en-US"/>
              <a:t>Click icon to add picture</a:t>
            </a:r>
            <a:endParaRPr lang="en-CA" dirty="0"/>
          </a:p>
        </p:txBody>
      </p:sp>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5" name="Title 14">
            <a:extLst>
              <a:ext uri="{FF2B5EF4-FFF2-40B4-BE49-F238E27FC236}">
                <a16:creationId xmlns:a16="http://schemas.microsoft.com/office/drawing/2014/main" id="{93588AE9-4EDB-DCBE-6013-E9EF4EA1F2F3}"/>
              </a:ext>
            </a:extLst>
          </p:cNvPr>
          <p:cNvSpPr>
            <a:spLocks noGrp="1"/>
          </p:cNvSpPr>
          <p:nvPr>
            <p:ph type="title"/>
          </p:nvPr>
        </p:nvSpPr>
        <p:spPr>
          <a:xfrm>
            <a:off x="1060793" y="991058"/>
            <a:ext cx="5311727" cy="540226"/>
          </a:xfrm>
        </p:spPr>
        <p:txBody>
          <a:bodyPr>
            <a:no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1DE77BCC-F553-0934-3CF1-2B7D415C14F0}"/>
              </a:ext>
            </a:extLst>
          </p:cNvPr>
          <p:cNvSpPr>
            <a:spLocks noGrp="1"/>
          </p:cNvSpPr>
          <p:nvPr>
            <p:ph type="body" sz="quarter" idx="14"/>
          </p:nvPr>
        </p:nvSpPr>
        <p:spPr>
          <a:xfrm>
            <a:off x="1060450" y="2024063"/>
            <a:ext cx="72136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89871129"/>
      </p:ext>
    </p:extLst>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543ABE9B-2B8B-15DB-9D3F-239150D98BFB}"/>
              </a:ext>
            </a:extLst>
          </p:cNvPr>
          <p:cNvSpPr>
            <a:spLocks noGrp="1"/>
          </p:cNvSpPr>
          <p:nvPr>
            <p:ph type="pic" sz="quarter" idx="13"/>
          </p:nvPr>
        </p:nvSpPr>
        <p:spPr>
          <a:xfrm>
            <a:off x="8864092" y="1253587"/>
            <a:ext cx="4030614" cy="4170017"/>
          </a:xfrm>
          <a:prstGeom prst="ellipse">
            <a:avLst/>
          </a:prstGeom>
          <a:solidFill>
            <a:srgbClr val="C10090"/>
          </a:solidFill>
          <a:ln>
            <a:solidFill>
              <a:srgbClr val="C10090"/>
            </a:solidFill>
          </a:ln>
          <a:effectLst/>
        </p:spPr>
        <p:txBody>
          <a:bodyPr/>
          <a:lstStyle/>
          <a:p>
            <a:r>
              <a:rPr lang="en-US"/>
              <a:t>Click icon to add picture</a:t>
            </a:r>
            <a:endParaRPr lang="en-CA" dirty="0"/>
          </a:p>
        </p:txBody>
      </p:sp>
      <p:sp>
        <p:nvSpPr>
          <p:cNvPr id="6" name="Slide Number Placeholder 5">
            <a:extLst>
              <a:ext uri="{FF2B5EF4-FFF2-40B4-BE49-F238E27FC236}">
                <a16:creationId xmlns:a16="http://schemas.microsoft.com/office/drawing/2014/main" id="{85481D11-5A82-9A51-733F-7ED5AD006AD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04963B8C-F569-2CEB-97D9-7C13DB4B5926}"/>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 </a:t>
            </a:r>
          </a:p>
        </p:txBody>
      </p:sp>
      <p:pic>
        <p:nvPicPr>
          <p:cNvPr id="10" name="Picture 9" descr="Logo&#10;&#10;Description automatically generated">
            <a:extLst>
              <a:ext uri="{FF2B5EF4-FFF2-40B4-BE49-F238E27FC236}">
                <a16:creationId xmlns:a16="http://schemas.microsoft.com/office/drawing/2014/main" id="{0EEBDB1C-9B9B-5216-8491-AEA47FCFEFF9}"/>
              </a:ext>
            </a:extLst>
          </p:cNvPr>
          <p:cNvPicPr>
            <a:picLocks noGrp="1" noRot="1" noChangeAspect="1" noMove="1" noResize="1" noEditPoints="1" noAdjustHandles="1" noChangeArrowheads="1" noChangeShapeType="1" noCrop="1"/>
          </p:cNvPicPr>
          <p:nvPr/>
        </p:nvPicPr>
        <p:blipFill>
          <a:blip r:embed="rId2"/>
          <a:stretch>
            <a:fillRect/>
          </a:stretch>
        </p:blipFill>
        <p:spPr>
          <a:xfrm>
            <a:off x="7556500" y="5930900"/>
            <a:ext cx="4635500" cy="927100"/>
          </a:xfrm>
          <a:prstGeom prst="rect">
            <a:avLst/>
          </a:prstGeom>
        </p:spPr>
      </p:pic>
      <p:sp>
        <p:nvSpPr>
          <p:cNvPr id="15" name="Title 14">
            <a:extLst>
              <a:ext uri="{FF2B5EF4-FFF2-40B4-BE49-F238E27FC236}">
                <a16:creationId xmlns:a16="http://schemas.microsoft.com/office/drawing/2014/main" id="{93588AE9-4EDB-DCBE-6013-E9EF4EA1F2F3}"/>
              </a:ext>
            </a:extLst>
          </p:cNvPr>
          <p:cNvSpPr>
            <a:spLocks noGrp="1"/>
          </p:cNvSpPr>
          <p:nvPr>
            <p:ph type="title"/>
          </p:nvPr>
        </p:nvSpPr>
        <p:spPr>
          <a:xfrm>
            <a:off x="1060793" y="991058"/>
            <a:ext cx="5311727" cy="540226"/>
          </a:xfrm>
        </p:spPr>
        <p:txBody>
          <a:bodyPr>
            <a:no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1DE77BCC-F553-0934-3CF1-2B7D415C14F0}"/>
              </a:ext>
            </a:extLst>
          </p:cNvPr>
          <p:cNvSpPr>
            <a:spLocks noGrp="1"/>
          </p:cNvSpPr>
          <p:nvPr>
            <p:ph type="body" sz="quarter" idx="14"/>
          </p:nvPr>
        </p:nvSpPr>
        <p:spPr>
          <a:xfrm>
            <a:off x="1060450" y="2024063"/>
            <a:ext cx="7213600" cy="405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281343676"/>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ADO">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Rectangle 3">
            <a:extLst>
              <a:ext uri="{FF2B5EF4-FFF2-40B4-BE49-F238E27FC236}">
                <a16:creationId xmlns:a16="http://schemas.microsoft.com/office/drawing/2014/main" id="{9AB7ED05-8061-93D9-4BE4-AE68FF51A3E1}"/>
              </a:ext>
            </a:extLst>
          </p:cNvPr>
          <p:cNvSpPr/>
          <p:nvPr/>
        </p:nvSpPr>
        <p:spPr>
          <a:xfrm>
            <a:off x="8241475" y="1593912"/>
            <a:ext cx="3950525" cy="4165620"/>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low confidence">
            <a:extLst>
              <a:ext uri="{FF2B5EF4-FFF2-40B4-BE49-F238E27FC236}">
                <a16:creationId xmlns:a16="http://schemas.microsoft.com/office/drawing/2014/main" id="{457099A6-14EE-9749-FBCF-0632BBE78E54}"/>
              </a:ext>
            </a:extLst>
          </p:cNvPr>
          <p:cNvPicPr>
            <a:picLocks noGrp="1" noRot="1" noChangeAspect="1" noMove="1" noResize="1" noEditPoints="1" noAdjustHandles="1" noChangeArrowheads="1" noChangeShapeType="1" noCrop="1"/>
          </p:cNvPicPr>
          <p:nvPr/>
        </p:nvPicPr>
        <p:blipFill>
          <a:blip r:embed="rId2"/>
          <a:stretch>
            <a:fillRect/>
          </a:stretch>
        </p:blipFill>
        <p:spPr>
          <a:xfrm>
            <a:off x="7809230" y="4709795"/>
            <a:ext cx="4382770" cy="2148205"/>
          </a:xfrm>
          <a:prstGeom prst="rect">
            <a:avLst/>
          </a:prstGeom>
        </p:spPr>
      </p:pic>
      <p:sp>
        <p:nvSpPr>
          <p:cNvPr id="10" name="TextBox 9">
            <a:extLst>
              <a:ext uri="{FF2B5EF4-FFF2-40B4-BE49-F238E27FC236}">
                <a16:creationId xmlns:a16="http://schemas.microsoft.com/office/drawing/2014/main" id="{B5310E00-A65F-DDDF-9AE0-4EBC9FAB5357}"/>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Title 10">
            <a:extLst>
              <a:ext uri="{FF2B5EF4-FFF2-40B4-BE49-F238E27FC236}">
                <a16:creationId xmlns:a16="http://schemas.microsoft.com/office/drawing/2014/main" id="{FBFE1F2D-E8D2-F1EE-94FD-1E718092F030}"/>
              </a:ext>
            </a:extLst>
          </p:cNvPr>
          <p:cNvSpPr>
            <a:spLocks noGrp="1"/>
          </p:cNvSpPr>
          <p:nvPr>
            <p:ph type="title"/>
          </p:nvPr>
        </p:nvSpPr>
        <p:spPr>
          <a:xfrm>
            <a:off x="993541" y="750377"/>
            <a:ext cx="10515600" cy="717389"/>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AA579A6-9983-39E6-CFA6-A3B612C84D83}"/>
              </a:ext>
            </a:extLst>
          </p:cNvPr>
          <p:cNvSpPr>
            <a:spLocks noGrp="1"/>
          </p:cNvSpPr>
          <p:nvPr>
            <p:ph sz="quarter" idx="13"/>
          </p:nvPr>
        </p:nvSpPr>
        <p:spPr>
          <a:xfrm>
            <a:off x="993775" y="1722438"/>
            <a:ext cx="6815138" cy="41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735270948"/>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0" name="TextBox 9">
            <a:extLst>
              <a:ext uri="{FF2B5EF4-FFF2-40B4-BE49-F238E27FC236}">
                <a16:creationId xmlns:a16="http://schemas.microsoft.com/office/drawing/2014/main" id="{796E3B61-2579-BF7B-A871-819258B76379}"/>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Rectangle 10">
            <a:extLst>
              <a:ext uri="{FF2B5EF4-FFF2-40B4-BE49-F238E27FC236}">
                <a16:creationId xmlns:a16="http://schemas.microsoft.com/office/drawing/2014/main" id="{429E7C43-B2EC-1A97-6F70-B93773D895CC}"/>
              </a:ext>
            </a:extLst>
          </p:cNvPr>
          <p:cNvSpPr>
            <a:spLocks noGrp="1" noRot="1" noMove="1" noResize="1" noEditPoints="1" noAdjustHandles="1" noChangeArrowheads="1" noChangeShapeType="1"/>
          </p:cNvSpPr>
          <p:nvPr/>
        </p:nvSpPr>
        <p:spPr>
          <a:xfrm>
            <a:off x="8149167" y="0"/>
            <a:ext cx="4042833" cy="6857999"/>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F481313E-A8FA-CEF9-7588-6569671979C0}"/>
              </a:ext>
            </a:extLst>
          </p:cNvPr>
          <p:cNvSpPr>
            <a:spLocks noGrp="1"/>
          </p:cNvSpPr>
          <p:nvPr>
            <p:ph type="title"/>
          </p:nvPr>
        </p:nvSpPr>
        <p:spPr>
          <a:xfrm>
            <a:off x="973825" y="933692"/>
            <a:ext cx="7425457" cy="616564"/>
          </a:xfrm>
        </p:spPr>
        <p:txBody>
          <a:bodyPr>
            <a:norm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EC9F1E56-1570-8C53-5E31-63CB0A50700F}"/>
              </a:ext>
            </a:extLst>
          </p:cNvPr>
          <p:cNvSpPr>
            <a:spLocks noGrp="1"/>
          </p:cNvSpPr>
          <p:nvPr>
            <p:ph sz="quarter" idx="13"/>
          </p:nvPr>
        </p:nvSpPr>
        <p:spPr>
          <a:xfrm>
            <a:off x="973138" y="1873250"/>
            <a:ext cx="6927850"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961601905"/>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B61D53EB-21A3-B3F7-BCCA-DA4998D33322}"/>
              </a:ext>
            </a:extLst>
          </p:cNvPr>
          <p:cNvSpPr txBox="1">
            <a:spLocks/>
          </p:cNvSpPr>
          <p:nvPr/>
        </p:nvSpPr>
        <p:spPr>
          <a:xfrm>
            <a:off x="1324947" y="6027581"/>
            <a:ext cx="4973216" cy="369332"/>
          </a:xfrm>
          <a:prstGeom prst="rect">
            <a:avLst/>
          </a:prstGeom>
          <a:noFill/>
        </p:spPr>
        <p:txBody>
          <a:bodyPr wrap="square" rtlCol="0">
            <a:spAutoFit/>
          </a:bodyPr>
          <a:lstStyle/>
          <a:p>
            <a:r>
              <a:rPr lang="en-CA" dirty="0">
                <a:latin typeface="Trebuchet MS" panose="020B0703020202090204" pitchFamily="34" charset="0"/>
              </a:rPr>
              <a:t>ottawa.anglican.ca</a:t>
            </a:r>
          </a:p>
        </p:txBody>
      </p:sp>
      <p:pic>
        <p:nvPicPr>
          <p:cNvPr id="10" name="Picture 9" descr="A picture containing text, gauge&#10;&#10;Description automatically generated">
            <a:extLst>
              <a:ext uri="{FF2B5EF4-FFF2-40B4-BE49-F238E27FC236}">
                <a16:creationId xmlns:a16="http://schemas.microsoft.com/office/drawing/2014/main" id="{7A122124-0A04-F694-8233-04573E253E9E}"/>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pic>
        <p:nvPicPr>
          <p:cNvPr id="11" name="Picture 10" descr="Icon&#10;&#10;Description automatically generated">
            <a:extLst>
              <a:ext uri="{FF2B5EF4-FFF2-40B4-BE49-F238E27FC236}">
                <a16:creationId xmlns:a16="http://schemas.microsoft.com/office/drawing/2014/main" id="{3CB22334-84D2-520D-E311-4936BBCDFD99}"/>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2" name="Title 1">
            <a:extLst>
              <a:ext uri="{FF2B5EF4-FFF2-40B4-BE49-F238E27FC236}">
                <a16:creationId xmlns:a16="http://schemas.microsoft.com/office/drawing/2014/main" id="{802F4645-F635-DBD9-9475-E41D69CB03B8}"/>
              </a:ext>
            </a:extLst>
          </p:cNvPr>
          <p:cNvSpPr>
            <a:spLocks noGrp="1"/>
          </p:cNvSpPr>
          <p:nvPr>
            <p:ph type="title"/>
          </p:nvPr>
        </p:nvSpPr>
        <p:spPr>
          <a:xfrm>
            <a:off x="909221" y="3115018"/>
            <a:ext cx="7089559" cy="1325563"/>
          </a:xfrm>
        </p:spPr>
        <p:txBody>
          <a:bodyPr>
            <a:normAutofit/>
          </a:bodyPr>
          <a:lstStyle>
            <a:lvl1pPr marL="0" algn="l" defTabSz="914400" rtl="0" eaLnBrk="1" latinLnBrk="0" hangingPunct="1">
              <a:defRPr lang="en-CA" sz="5000" kern="1200" dirty="0">
                <a:solidFill>
                  <a:srgbClr val="C10090"/>
                </a:solidFill>
                <a:latin typeface="Georgia" panose="02040502050405020303" pitchFamily="18"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2175311909"/>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55D3-A010-165C-B8F0-A4C0464B24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171226B-6D1E-A9B6-CA92-DDBF92D07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EB46-7843-8C0E-E247-A61BB80E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D42DD82-6252-E567-2C6F-355AC6A07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E7FD-89E7-551A-D403-FC295B2E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CACE5A-D8A1-3471-676B-98F9825546B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5FABA804-02AF-9A0E-1831-B31F139E16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FF7E06-6047-295D-00A4-A2DE671C2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3217103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899C-70E7-3A2E-584C-B53FEF60B3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308F25-47ED-F9DA-57F8-AAB7CF5DE73E}"/>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BFE8D7B9-B702-3BF6-C743-1DA979AA20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E4EEFC9-5682-E488-3877-389272F0940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7637666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6B8DF-D87A-BDE4-678B-C2B37B787713}"/>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A3CBDD21-F1F7-D6B6-2DC9-1DD996B89AF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FC18B3C-B439-599F-337C-BE6F41C884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5615966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4430-20F7-9039-987A-D067077AC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F621F63-1EB0-328C-973A-75380F095B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F6E3F05-ADC9-3412-8EAE-4054A3BB0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DEB6B-284B-C77C-5DD8-10A335C6F75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DA239B3B-2474-22C8-DB0A-146C866DCD0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EDBD3D9-F539-B612-1492-83029ACC382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053390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7C424-8F4E-7BF5-0C26-079F497B6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76BDA64F-8AE4-38D5-4A9F-5E35E495F9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BE7327E6-E1D0-CFA1-AC1D-D9B68FE2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F3F5-AA87-F4E7-9AF9-772E2919959D}"/>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6513CDDC-1E59-1C3E-882E-9272B483E60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469663-15F9-AD0A-48DB-CD314C83CC8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451379703"/>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DF875-C83D-284C-C915-10C655358AE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0C03C18-2E0B-04F6-AA69-BD0B4C928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A78462-DC06-75EA-457D-9B41238BC650}"/>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558678C5-B32F-8247-E9AD-A372FCB8C2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394E38-88BD-F2FC-8170-35EEDD03757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8880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DO">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4" name="Rectangle 3">
            <a:extLst>
              <a:ext uri="{FF2B5EF4-FFF2-40B4-BE49-F238E27FC236}">
                <a16:creationId xmlns:a16="http://schemas.microsoft.com/office/drawing/2014/main" id="{9AB7ED05-8061-93D9-4BE4-AE68FF51A3E1}"/>
              </a:ext>
            </a:extLst>
          </p:cNvPr>
          <p:cNvSpPr/>
          <p:nvPr/>
        </p:nvSpPr>
        <p:spPr>
          <a:xfrm>
            <a:off x="8241475" y="1593912"/>
            <a:ext cx="3950525" cy="4165620"/>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with low confidence">
            <a:extLst>
              <a:ext uri="{FF2B5EF4-FFF2-40B4-BE49-F238E27FC236}">
                <a16:creationId xmlns:a16="http://schemas.microsoft.com/office/drawing/2014/main" id="{457099A6-14EE-9749-FBCF-0632BBE78E54}"/>
              </a:ext>
            </a:extLst>
          </p:cNvPr>
          <p:cNvPicPr>
            <a:picLocks noGrp="1" noRot="1" noChangeAspect="1" noMove="1" noResize="1" noEditPoints="1" noAdjustHandles="1" noChangeArrowheads="1" noChangeShapeType="1" noCrop="1"/>
          </p:cNvPicPr>
          <p:nvPr/>
        </p:nvPicPr>
        <p:blipFill>
          <a:blip r:embed="rId2"/>
          <a:stretch>
            <a:fillRect/>
          </a:stretch>
        </p:blipFill>
        <p:spPr>
          <a:xfrm>
            <a:off x="7809230" y="4709795"/>
            <a:ext cx="4382770" cy="2148205"/>
          </a:xfrm>
          <a:prstGeom prst="rect">
            <a:avLst/>
          </a:prstGeom>
        </p:spPr>
      </p:pic>
      <p:sp>
        <p:nvSpPr>
          <p:cNvPr id="10" name="TextBox 9">
            <a:extLst>
              <a:ext uri="{FF2B5EF4-FFF2-40B4-BE49-F238E27FC236}">
                <a16:creationId xmlns:a16="http://schemas.microsoft.com/office/drawing/2014/main" id="{B5310E00-A65F-DDDF-9AE0-4EBC9FAB5357}"/>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Title 10">
            <a:extLst>
              <a:ext uri="{FF2B5EF4-FFF2-40B4-BE49-F238E27FC236}">
                <a16:creationId xmlns:a16="http://schemas.microsoft.com/office/drawing/2014/main" id="{FBFE1F2D-E8D2-F1EE-94FD-1E718092F030}"/>
              </a:ext>
            </a:extLst>
          </p:cNvPr>
          <p:cNvSpPr>
            <a:spLocks noGrp="1"/>
          </p:cNvSpPr>
          <p:nvPr>
            <p:ph type="title"/>
          </p:nvPr>
        </p:nvSpPr>
        <p:spPr>
          <a:xfrm>
            <a:off x="993541" y="750377"/>
            <a:ext cx="10515600" cy="717389"/>
          </a:xfr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AA579A6-9983-39E6-CFA6-A3B612C84D83}"/>
              </a:ext>
            </a:extLst>
          </p:cNvPr>
          <p:cNvSpPr>
            <a:spLocks noGrp="1"/>
          </p:cNvSpPr>
          <p:nvPr>
            <p:ph sz="quarter" idx="13"/>
          </p:nvPr>
        </p:nvSpPr>
        <p:spPr>
          <a:xfrm>
            <a:off x="993775" y="1722438"/>
            <a:ext cx="6815138" cy="416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911831257"/>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5C76E-901A-CD4C-13EF-B3BB0E9940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14A4AE3-4F81-E4C0-A169-2AE74A0748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F6AC0A2-CF7A-67DE-B03A-78CB87220C3F}"/>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1C2B1AF7-2925-1CEB-4280-055552CCC86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EE555F8-02A4-A0FB-BC13-CEB950A2EFD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7065422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7" name="Text Placeholder 6">
            <a:extLst>
              <a:ext uri="{FF2B5EF4-FFF2-40B4-BE49-F238E27FC236}">
                <a16:creationId xmlns:a16="http://schemas.microsoft.com/office/drawing/2014/main" id="{D6ADDF31-4A2A-16C0-7817-C237EF1E2509}"/>
              </a:ext>
            </a:extLst>
          </p:cNvPr>
          <p:cNvSpPr>
            <a:spLocks noGrp="1"/>
          </p:cNvSpPr>
          <p:nvPr>
            <p:ph type="body" sz="quarter" idx="13"/>
          </p:nvPr>
        </p:nvSpPr>
        <p:spPr>
          <a:xfrm>
            <a:off x="838200" y="2006600"/>
            <a:ext cx="7551198" cy="3968750"/>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022470450"/>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27F-A63E-9361-44D3-685693A50C67}"/>
              </a:ext>
            </a:extLst>
          </p:cNvPr>
          <p:cNvSpPr>
            <a:spLocks noGrp="1"/>
          </p:cNvSpPr>
          <p:nvPr>
            <p:ph type="title"/>
          </p:nvPr>
        </p:nvSpPr>
        <p:spPr/>
        <p:txBody>
          <a:bodyPr/>
          <a:lstStyle/>
          <a:p>
            <a:r>
              <a:rPr lang="en-US"/>
              <a:t>Click to edit Master title style</a:t>
            </a:r>
            <a:endParaRPr lang="en-CA"/>
          </a:p>
        </p:txBody>
      </p:sp>
      <p:sp>
        <p:nvSpPr>
          <p:cNvPr id="4" name="Footer Placeholder 3">
            <a:extLst>
              <a:ext uri="{FF2B5EF4-FFF2-40B4-BE49-F238E27FC236}">
                <a16:creationId xmlns:a16="http://schemas.microsoft.com/office/drawing/2014/main" id="{863761A7-70CE-5A3C-7DCF-A378EEF9C75F}"/>
              </a:ext>
            </a:extLst>
          </p:cNvPr>
          <p:cNvSpPr>
            <a:spLocks noGrp="1"/>
          </p:cNvSpPr>
          <p:nvPr>
            <p:ph type="ftr" sz="quarter" idx="11"/>
          </p:nvPr>
        </p:nvSpPr>
        <p:spPr>
          <a:xfrm>
            <a:off x="390617" y="6356350"/>
            <a:ext cx="5705383" cy="365125"/>
          </a:xfrm>
        </p:spPr>
        <p:txBody>
          <a:bodyPr/>
          <a:lstStyle/>
          <a:p>
            <a:endParaRPr lang="en-CA"/>
          </a:p>
        </p:txBody>
      </p:sp>
    </p:spTree>
    <p:extLst>
      <p:ext uri="{BB962C8B-B14F-4D97-AF65-F5344CB8AC3E}">
        <p14:creationId xmlns:p14="http://schemas.microsoft.com/office/powerpoint/2010/main" val="4048932045"/>
      </p:ext>
    </p:extLst>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713016090"/>
      </p:ext>
    </p:extLst>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9927552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70B20-9120-144D-8FD1-3C074BDD7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89BD9-F34B-CE4A-B48C-0D0BFDF31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8BA344-DF9F-634A-802F-0E8A283EF46A}"/>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42EA151C-B75C-3543-BCE7-594CBE9F3F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82347C7-C840-584A-8EB3-24929E7074E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107405162"/>
      </p:ext>
    </p:extLst>
  </p:cSld>
  <p:clrMapOvr>
    <a:masterClrMapping/>
  </p:clrMapOvr>
  <p:hf sldNum="0" hdr="0" ft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D8302-6B9D-6041-918B-9379170CFC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851B-9B84-7D4B-93CA-B64B257D34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A3736-AE00-E745-9C00-C0244C340183}"/>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859585D6-95D6-0740-AD0E-BB1883C7AD9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163A3-F79F-1646-BFA5-F6FC7DF9D2E4}"/>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547521501"/>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2CA66-4B15-BE41-A877-B3130D6B8E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0BF47E-AE39-514E-886A-1DE73AEC6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A9E45F-D76E-A04B-8D73-B9EE7FF28D05}"/>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B0BB000-C87A-9B46-818D-DF6E220A21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4EE70C-926C-4347-9784-320902AB0E4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3396605"/>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65EB7-17C4-1142-A466-6763677783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20AFAF-08DE-5C41-8B9B-60909500B2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0A1AE-88C4-214F-8992-11F54CC729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2204B-2B8C-1E44-A3D9-7AB95B334BF0}"/>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BF076511-78EF-1041-B730-DEB50A57104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7F2EA61-2F63-6B4C-9812-EDAD60D1BE98}"/>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19003377"/>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DD582-DECA-864A-88AC-761B610607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FF238-1CFA-414C-BF9E-8A1632D7B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43FBB5-D1D5-FF4E-8425-6745D959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D4D93A-98BB-F243-8B3B-9DCD994865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414F7B-BDFC-FE46-8987-F3FC2E3F7F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670335-4790-9F4B-A08A-4C8526F09AB0}"/>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95BB04B7-C439-DC43-8AC2-5A829785CC0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95C3EA-514C-264E-BDD7-767D12E034B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64211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10" name="TextBox 9">
            <a:extLst>
              <a:ext uri="{FF2B5EF4-FFF2-40B4-BE49-F238E27FC236}">
                <a16:creationId xmlns:a16="http://schemas.microsoft.com/office/drawing/2014/main" id="{796E3B61-2579-BF7B-A871-819258B76379}"/>
              </a:ext>
            </a:extLst>
          </p:cNvPr>
          <p:cNvSpPr txBox="1"/>
          <p:nvPr/>
        </p:nvSpPr>
        <p:spPr>
          <a:xfrm>
            <a:off x="1060793" y="6456787"/>
            <a:ext cx="4789501" cy="246221"/>
          </a:xfrm>
          <a:prstGeom prst="rect">
            <a:avLst/>
          </a:prstGeom>
          <a:noFill/>
        </p:spPr>
        <p:txBody>
          <a:bodyPr wrap="square" rtlCol="0">
            <a:spAutoFit/>
          </a:bodyPr>
          <a:lstStyle/>
          <a:p>
            <a:r>
              <a:rPr lang="en-CA" sz="1000" dirty="0">
                <a:latin typeface="Trebuchet MS" panose="020B0703020202090204" pitchFamily="34" charset="0"/>
              </a:rPr>
              <a:t>ANGLICAN DIOCESE OF OTTAWA |</a:t>
            </a:r>
          </a:p>
        </p:txBody>
      </p:sp>
      <p:sp>
        <p:nvSpPr>
          <p:cNvPr id="11" name="Rectangle 10">
            <a:extLst>
              <a:ext uri="{FF2B5EF4-FFF2-40B4-BE49-F238E27FC236}">
                <a16:creationId xmlns:a16="http://schemas.microsoft.com/office/drawing/2014/main" id="{429E7C43-B2EC-1A97-6F70-B93773D895CC}"/>
              </a:ext>
            </a:extLst>
          </p:cNvPr>
          <p:cNvSpPr>
            <a:spLocks noGrp="1" noRot="1" noMove="1" noResize="1" noEditPoints="1" noAdjustHandles="1" noChangeArrowheads="1" noChangeShapeType="1"/>
          </p:cNvSpPr>
          <p:nvPr/>
        </p:nvSpPr>
        <p:spPr>
          <a:xfrm>
            <a:off x="8149167" y="0"/>
            <a:ext cx="4042833" cy="6857999"/>
          </a:xfrm>
          <a:prstGeom prst="rect">
            <a:avLst/>
          </a:prstGeom>
          <a:solidFill>
            <a:srgbClr val="C10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F481313E-A8FA-CEF9-7588-6569671979C0}"/>
              </a:ext>
            </a:extLst>
          </p:cNvPr>
          <p:cNvSpPr>
            <a:spLocks noGrp="1"/>
          </p:cNvSpPr>
          <p:nvPr>
            <p:ph type="title"/>
          </p:nvPr>
        </p:nvSpPr>
        <p:spPr>
          <a:xfrm>
            <a:off x="973825" y="933692"/>
            <a:ext cx="7425457" cy="616564"/>
          </a:xfrm>
        </p:spPr>
        <p:txBody>
          <a:bodyPr>
            <a:normAutofit/>
          </a:bodyPr>
          <a:lstStyle>
            <a:lvl1pPr>
              <a:defRPr lang="en-CA" sz="3500" b="1" kern="1200" spc="300" dirty="0">
                <a:solidFill>
                  <a:srgbClr val="C10090"/>
                </a:solidFill>
                <a:latin typeface="Trebuchet MS" panose="020B0703020202090204" pitchFamily="34" charset="0"/>
                <a:ea typeface="+mn-ea"/>
                <a:cs typeface="+mn-cs"/>
              </a:defRPr>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EC9F1E56-1570-8C53-5E31-63CB0A50700F}"/>
              </a:ext>
            </a:extLst>
          </p:cNvPr>
          <p:cNvSpPr>
            <a:spLocks noGrp="1"/>
          </p:cNvSpPr>
          <p:nvPr>
            <p:ph sz="quarter" idx="13"/>
          </p:nvPr>
        </p:nvSpPr>
        <p:spPr>
          <a:xfrm>
            <a:off x="973138" y="1873250"/>
            <a:ext cx="6927850" cy="4278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30224877"/>
      </p:ext>
    </p:extLst>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A55C-79C7-B74D-AAA5-2E1836D80E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42C92A-A706-8447-995C-72203B3ECFC8}"/>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6AA8AA6D-3D5C-C743-A31A-0294101FDB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1FA1215-9F7F-8A4D-A7C8-45B8214B297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4578735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F52ED-BD9A-0148-933F-21CFF4B69CA5}"/>
              </a:ext>
            </a:extLst>
          </p:cNvPr>
          <p:cNvSpPr>
            <a:spLocks noGrp="1"/>
          </p:cNvSpPr>
          <p:nvPr>
            <p:ph type="dt" sz="half" idx="10"/>
          </p:nvPr>
        </p:nvSpPr>
        <p:spPr/>
        <p:txBody>
          <a:bodyPr/>
          <a:lstStyle/>
          <a:p>
            <a:endParaRPr lang="en-CA"/>
          </a:p>
        </p:txBody>
      </p:sp>
      <p:sp>
        <p:nvSpPr>
          <p:cNvPr id="3" name="Footer Placeholder 2">
            <a:extLst>
              <a:ext uri="{FF2B5EF4-FFF2-40B4-BE49-F238E27FC236}">
                <a16:creationId xmlns:a16="http://schemas.microsoft.com/office/drawing/2014/main" id="{023379C0-6D7A-924F-A6BA-7DC42BDF722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2620A55-1E3C-464C-A19F-6ADE390DFDD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8855988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F6810-03B0-0840-9C8F-C193B24522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6EC1F8-A50C-8D44-8C4C-2C1F5E25D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FBB387-ED92-F24C-8DBE-573D4B24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36730-559C-9647-B325-24B81B9B22C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79482693-8AA9-CF45-B3CB-AE371A53CC2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FE73AC9-CBEA-2F48-83DD-83B8521B49D7}"/>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0341319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44DE-09CB-5E4D-A77D-81288FDCB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33B794-4D3B-8A46-A700-4E114DA1C8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8137D1B-332D-E143-8D58-FCAC69938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1B6C7E-7954-AB45-B63C-AA66DA6DF35A}"/>
              </a:ext>
            </a:extLst>
          </p:cNvPr>
          <p:cNvSpPr>
            <a:spLocks noGrp="1"/>
          </p:cNvSpPr>
          <p:nvPr>
            <p:ph type="dt" sz="half" idx="10"/>
          </p:nvPr>
        </p:nvSpPr>
        <p:spPr/>
        <p:txBody>
          <a:bodyPr/>
          <a:lstStyle/>
          <a:p>
            <a:endParaRPr lang="en-CA"/>
          </a:p>
        </p:txBody>
      </p:sp>
      <p:sp>
        <p:nvSpPr>
          <p:cNvPr id="6" name="Footer Placeholder 5">
            <a:extLst>
              <a:ext uri="{FF2B5EF4-FFF2-40B4-BE49-F238E27FC236}">
                <a16:creationId xmlns:a16="http://schemas.microsoft.com/office/drawing/2014/main" id="{100B283F-B7A8-984F-9DC8-12037DE9420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1CF2C60-C5E1-0D44-9CFF-AD5B8794118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682571332"/>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1FF2-13A5-4043-962C-A3F7F9EDF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3CDA7D-AD01-8C46-9B6F-02A1DF677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1E38E5-486D-4342-A547-A9EDD18A819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C41E8C94-C7D3-994C-8E6C-4F6A113C5D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7E5E43C-CC47-1B43-A2E8-EE874008038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41545571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6DD83-AB0C-6C4F-9E24-355E50DB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F19E17-4294-1A4A-BF2D-6325C4312E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1BCEB-3F29-8640-A89B-014692B498B1}"/>
              </a:ext>
            </a:extLst>
          </p:cNvPr>
          <p:cNvSpPr>
            <a:spLocks noGrp="1"/>
          </p:cNvSpPr>
          <p:nvPr>
            <p:ph type="dt" sz="half" idx="10"/>
          </p:nvPr>
        </p:nvSpPr>
        <p:spPr/>
        <p:txBody>
          <a:bodyPr/>
          <a:lstStyle/>
          <a:p>
            <a:endParaRPr lang="en-CA"/>
          </a:p>
        </p:txBody>
      </p:sp>
      <p:sp>
        <p:nvSpPr>
          <p:cNvPr id="5" name="Footer Placeholder 4">
            <a:extLst>
              <a:ext uri="{FF2B5EF4-FFF2-40B4-BE49-F238E27FC236}">
                <a16:creationId xmlns:a16="http://schemas.microsoft.com/office/drawing/2014/main" id="{2BF7940A-FE12-CB48-A722-4251533729B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69EB122-EACB-7B49-B3F1-E0C362CFC3EB}"/>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15309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B4D7331-4537-B016-21FF-7EAF90603F6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
        <p:nvSpPr>
          <p:cNvPr id="9" name="TextBox 8">
            <a:extLst>
              <a:ext uri="{FF2B5EF4-FFF2-40B4-BE49-F238E27FC236}">
                <a16:creationId xmlns:a16="http://schemas.microsoft.com/office/drawing/2014/main" id="{B61D53EB-21A3-B3F7-BCCA-DA4998D33322}"/>
              </a:ext>
            </a:extLst>
          </p:cNvPr>
          <p:cNvSpPr txBox="1">
            <a:spLocks/>
          </p:cNvSpPr>
          <p:nvPr/>
        </p:nvSpPr>
        <p:spPr>
          <a:xfrm>
            <a:off x="1324947" y="6027581"/>
            <a:ext cx="4973216" cy="369332"/>
          </a:xfrm>
          <a:prstGeom prst="rect">
            <a:avLst/>
          </a:prstGeom>
          <a:noFill/>
        </p:spPr>
        <p:txBody>
          <a:bodyPr wrap="square" rtlCol="0">
            <a:spAutoFit/>
          </a:bodyPr>
          <a:lstStyle/>
          <a:p>
            <a:r>
              <a:rPr lang="en-CA" dirty="0">
                <a:latin typeface="Trebuchet MS" panose="020B0703020202090204" pitchFamily="34" charset="0"/>
              </a:rPr>
              <a:t>ottawa.anglican.ca</a:t>
            </a:r>
          </a:p>
        </p:txBody>
      </p:sp>
      <p:pic>
        <p:nvPicPr>
          <p:cNvPr id="10" name="Picture 9" descr="A picture containing text, gauge&#10;&#10;Description automatically generated">
            <a:extLst>
              <a:ext uri="{FF2B5EF4-FFF2-40B4-BE49-F238E27FC236}">
                <a16:creationId xmlns:a16="http://schemas.microsoft.com/office/drawing/2014/main" id="{7A122124-0A04-F694-8233-04573E253E9E}"/>
              </a:ext>
            </a:extLst>
          </p:cNvPr>
          <p:cNvPicPr>
            <a:picLocks noGrp="1" noRot="1" noChangeAspect="1" noMove="1" noResize="1" noEditPoints="1" noAdjustHandles="1" noChangeArrowheads="1" noChangeShapeType="1" noCrop="1"/>
          </p:cNvPicPr>
          <p:nvPr/>
        </p:nvPicPr>
        <p:blipFill>
          <a:blip r:embed="rId2"/>
          <a:stretch>
            <a:fillRect/>
          </a:stretch>
        </p:blipFill>
        <p:spPr>
          <a:xfrm>
            <a:off x="1137117" y="1413583"/>
            <a:ext cx="2627141" cy="1440000"/>
          </a:xfrm>
          <a:prstGeom prst="rect">
            <a:avLst/>
          </a:prstGeom>
        </p:spPr>
      </p:pic>
      <p:pic>
        <p:nvPicPr>
          <p:cNvPr id="11" name="Picture 10" descr="Icon&#10;&#10;Description automatically generated">
            <a:extLst>
              <a:ext uri="{FF2B5EF4-FFF2-40B4-BE49-F238E27FC236}">
                <a16:creationId xmlns:a16="http://schemas.microsoft.com/office/drawing/2014/main" id="{3CB22334-84D2-520D-E311-4936BBCDFD99}"/>
              </a:ext>
            </a:extLst>
          </p:cNvPr>
          <p:cNvPicPr>
            <a:picLocks noGrp="1" noRot="1" noChangeAspect="1" noMove="1" noResize="1" noEditPoints="1" noAdjustHandles="1" noChangeArrowheads="1" noChangeShapeType="1" noCrop="1"/>
          </p:cNvPicPr>
          <p:nvPr/>
        </p:nvPicPr>
        <p:blipFill>
          <a:blip r:embed="rId3"/>
          <a:stretch>
            <a:fillRect/>
          </a:stretch>
        </p:blipFill>
        <p:spPr>
          <a:xfrm>
            <a:off x="6846078" y="0"/>
            <a:ext cx="4603750" cy="6858000"/>
          </a:xfrm>
          <a:prstGeom prst="rect">
            <a:avLst/>
          </a:prstGeom>
        </p:spPr>
      </p:pic>
      <p:sp>
        <p:nvSpPr>
          <p:cNvPr id="2" name="Title 1">
            <a:extLst>
              <a:ext uri="{FF2B5EF4-FFF2-40B4-BE49-F238E27FC236}">
                <a16:creationId xmlns:a16="http://schemas.microsoft.com/office/drawing/2014/main" id="{802F4645-F635-DBD9-9475-E41D69CB03B8}"/>
              </a:ext>
            </a:extLst>
          </p:cNvPr>
          <p:cNvSpPr>
            <a:spLocks noGrp="1"/>
          </p:cNvSpPr>
          <p:nvPr>
            <p:ph type="title"/>
          </p:nvPr>
        </p:nvSpPr>
        <p:spPr>
          <a:xfrm>
            <a:off x="909221" y="3115018"/>
            <a:ext cx="7089559" cy="1325563"/>
          </a:xfrm>
        </p:spPr>
        <p:txBody>
          <a:bodyPr>
            <a:normAutofit/>
          </a:bodyPr>
          <a:lstStyle>
            <a:lvl1pPr marL="0" algn="l" defTabSz="914400" rtl="0" eaLnBrk="1" latinLnBrk="0" hangingPunct="1">
              <a:defRPr lang="en-CA" sz="5000" kern="1200" dirty="0">
                <a:solidFill>
                  <a:srgbClr val="C10090"/>
                </a:solidFill>
                <a:latin typeface="Georgia" panose="02040502050405020303" pitchFamily="18" charset="0"/>
                <a:ea typeface="+mn-ea"/>
                <a:cs typeface="+mn-cs"/>
              </a:defRPr>
            </a:lvl1pPr>
          </a:lstStyle>
          <a:p>
            <a:r>
              <a:rPr lang="en-US"/>
              <a:t>Click to edit Master title style</a:t>
            </a:r>
            <a:endParaRPr lang="en-CA" dirty="0"/>
          </a:p>
        </p:txBody>
      </p:sp>
    </p:spTree>
    <p:extLst>
      <p:ext uri="{BB962C8B-B14F-4D97-AF65-F5344CB8AC3E}">
        <p14:creationId xmlns:p14="http://schemas.microsoft.com/office/powerpoint/2010/main" val="119440458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755D3-A010-165C-B8F0-A4C0464B244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171226B-6D1E-A9B6-CA92-DDBF92D073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61EB46-7843-8C0E-E247-A61BB80E72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D42DD82-6252-E567-2C6F-355AC6A075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87E7FD-89E7-551A-D403-FC295B2E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91CACE5A-D8A1-3471-676B-98F9825546BE}"/>
              </a:ext>
            </a:extLst>
          </p:cNvPr>
          <p:cNvSpPr>
            <a:spLocks noGrp="1"/>
          </p:cNvSpPr>
          <p:nvPr>
            <p:ph type="dt" sz="half" idx="10"/>
          </p:nvPr>
        </p:nvSpPr>
        <p:spPr/>
        <p:txBody>
          <a:bodyPr/>
          <a:lstStyle/>
          <a:p>
            <a:endParaRPr lang="en-CA"/>
          </a:p>
        </p:txBody>
      </p:sp>
      <p:sp>
        <p:nvSpPr>
          <p:cNvPr id="8" name="Footer Placeholder 7">
            <a:extLst>
              <a:ext uri="{FF2B5EF4-FFF2-40B4-BE49-F238E27FC236}">
                <a16:creationId xmlns:a16="http://schemas.microsoft.com/office/drawing/2014/main" id="{5FABA804-02AF-9A0E-1831-B31F139E16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FF7E06-6047-295D-00A4-A2DE671C2E5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42194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899C-70E7-3A2E-584C-B53FEF60B3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D308F25-47ED-F9DA-57F8-AAB7CF5DE73E}"/>
              </a:ext>
            </a:extLst>
          </p:cNvPr>
          <p:cNvSpPr>
            <a:spLocks noGrp="1"/>
          </p:cNvSpPr>
          <p:nvPr>
            <p:ph type="dt" sz="half" idx="10"/>
          </p:nvPr>
        </p:nvSpPr>
        <p:spPr/>
        <p:txBody>
          <a:bodyPr/>
          <a:lstStyle/>
          <a:p>
            <a:endParaRPr lang="en-CA"/>
          </a:p>
        </p:txBody>
      </p:sp>
      <p:sp>
        <p:nvSpPr>
          <p:cNvPr id="4" name="Footer Placeholder 3">
            <a:extLst>
              <a:ext uri="{FF2B5EF4-FFF2-40B4-BE49-F238E27FC236}">
                <a16:creationId xmlns:a16="http://schemas.microsoft.com/office/drawing/2014/main" id="{BFE8D7B9-B702-3BF6-C743-1DA979AA20D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E4EEFC9-5682-E488-3877-389272F0940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165049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theme" Target="../theme/theme3.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7.pn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4.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A82C-7760-654B-30AC-7E40ECE17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C158BD-D1B8-43E2-4B31-F5B652036B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CB7057-E3DA-5823-296D-9574D4FA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B1A09EB4-19D9-1DA7-3697-6339E3FFD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F89FD0A-9D13-A3CF-CD62-80E3277C1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337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A82C-7760-654B-30AC-7E40ECE17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C158BD-D1B8-43E2-4B31-F5B652036B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CB7057-E3DA-5823-296D-9574D4FA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B1A09EB4-19D9-1DA7-3697-6339E3FFD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F89FD0A-9D13-A3CF-CD62-80E3277C1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252946360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FA82C-7760-654B-30AC-7E40ECE17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C158BD-D1B8-43E2-4B31-F5B652036B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DCB7057-E3DA-5823-296D-9574D4FA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a:p>
        </p:txBody>
      </p:sp>
      <p:sp>
        <p:nvSpPr>
          <p:cNvPr id="5" name="Footer Placeholder 4">
            <a:extLst>
              <a:ext uri="{FF2B5EF4-FFF2-40B4-BE49-F238E27FC236}">
                <a16:creationId xmlns:a16="http://schemas.microsoft.com/office/drawing/2014/main" id="{B1A09EB4-19D9-1DA7-3697-6339E3FFDF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F89FD0A-9D13-A3CF-CD62-80E3277C1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spTree>
    <p:extLst>
      <p:ext uri="{BB962C8B-B14F-4D97-AF65-F5344CB8AC3E}">
        <p14:creationId xmlns:p14="http://schemas.microsoft.com/office/powerpoint/2010/main" val="99250365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250244-FB6C-5F4A-95A3-B3FC84C57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3AABE-1176-6842-B18C-728ADD126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A0BE8-4453-3847-B6FB-A91F4C0D3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a:extLst>
              <a:ext uri="{FF2B5EF4-FFF2-40B4-BE49-F238E27FC236}">
                <a16:creationId xmlns:a16="http://schemas.microsoft.com/office/drawing/2014/main" id="{D8B45527-6759-BB43-A61B-E13A10530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1346D29-8741-E24B-8A3F-74DB03BC2B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CA" smtClean="0"/>
              <a:t>‹#›</a:t>
            </a:fld>
            <a:endParaRPr lang="en-CA"/>
          </a:p>
        </p:txBody>
      </p:sp>
      <p:pic>
        <p:nvPicPr>
          <p:cNvPr id="7" name="Picture 6" descr="A colorful lines in a circle&#10;&#10;Description automatically generated">
            <a:extLst>
              <a:ext uri="{FF2B5EF4-FFF2-40B4-BE49-F238E27FC236}">
                <a16:creationId xmlns:a16="http://schemas.microsoft.com/office/drawing/2014/main" id="{E49203A5-58B9-CF01-8DD4-03FFC6DD2E8E}"/>
              </a:ext>
            </a:extLst>
          </p:cNvPr>
          <p:cNvPicPr>
            <a:picLocks noChangeAspect="1"/>
          </p:cNvPicPr>
          <p:nvPr userDrawn="1"/>
        </p:nvPicPr>
        <p:blipFill>
          <a:blip r:embed="rId13"/>
          <a:stretch>
            <a:fillRect/>
          </a:stretch>
        </p:blipFill>
        <p:spPr>
          <a:xfrm>
            <a:off x="-14050" y="5257800"/>
            <a:ext cx="1247300" cy="1237138"/>
          </a:xfrm>
          <a:prstGeom prst="rect">
            <a:avLst/>
          </a:prstGeom>
        </p:spPr>
      </p:pic>
    </p:spTree>
    <p:extLst>
      <p:ext uri="{BB962C8B-B14F-4D97-AF65-F5344CB8AC3E}">
        <p14:creationId xmlns:p14="http://schemas.microsoft.com/office/powerpoint/2010/main" val="179128775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086928"/>
            <a:ext cx="9144000" cy="4416725"/>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Verdana"/>
              <a:buNone/>
            </a:pPr>
            <a:r>
              <a:rPr lang="en-CA" sz="4800"/>
              <a:t>A Time of Prayer: </a:t>
            </a:r>
            <a:br>
              <a:rPr lang="en-CA" sz="4800"/>
            </a:br>
            <a:r>
              <a:rPr lang="en-CA" sz="4800"/>
              <a:t>Listening for Divine Sparks in our Midst</a:t>
            </a:r>
            <a:br>
              <a:rPr lang="en-CA" sz="4800"/>
            </a:br>
            <a:br>
              <a:rPr lang="en-CA" sz="4800"/>
            </a:br>
            <a:r>
              <a:rPr lang="en-CA" sz="4800"/>
              <a:t>Slides for Bible Study</a:t>
            </a:r>
            <a:br>
              <a:rPr lang="en-CA" sz="4800"/>
            </a:br>
            <a:br>
              <a:rPr lang="en-CA" sz="4800"/>
            </a:br>
            <a:r>
              <a:rPr lang="en-CA" sz="3600"/>
              <a:t>July, 2024</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second</a:t>
            </a:r>
            <a:r>
              <a:rPr lang="en-CA" sz="3600"/>
              <a:t> time, notice again which word(s), sentence(s), or image(s) catch your attention, but also consider what idea(s), feeling(s) or reflections may emerge.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8" name="Google Shape;138;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Second Reading </a:t>
            </a:r>
            <a:r>
              <a:rPr lang="en-CA" sz="3200"/>
              <a:t>(The Message)</a:t>
            </a:r>
            <a:endParaRPr/>
          </a:p>
        </p:txBody>
      </p:sp>
      <p:sp>
        <p:nvSpPr>
          <p:cNvPr id="137" name="Google Shape;137;p1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r>
              <a:rPr lang="en-CA" sz="3600"/>
              <a:t>That day about three thousand took him at his word, were baptized and were signed up. They committed themselves to the teaching of the apostles, the life together, the common meal, and the prayers.</a:t>
            </a:r>
            <a:endParaRPr sz="3600"/>
          </a:p>
          <a:p>
            <a:pPr marL="0" lvl="0" indent="0" algn="l" rtl="0">
              <a:spcBef>
                <a:spcPts val="0"/>
              </a:spcBef>
              <a:spcAft>
                <a:spcPts val="0"/>
              </a:spcAft>
              <a:buClr>
                <a:schemeClr val="dk1"/>
              </a:buClr>
              <a:buSzPts val="1100"/>
              <a:buNone/>
            </a:pPr>
            <a:r>
              <a:rPr lang="en-CA" sz="3600"/>
              <a:t>Everyone around was in awe—all those wonders and signs done through the apostles!</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1"/>
          <p:cNvSpPr txBox="1">
            <a:spLocks noGrp="1"/>
          </p:cNvSpPr>
          <p:nvPr>
            <p:ph idx="1"/>
          </p:nvPr>
        </p:nvSpPr>
        <p:spPr>
          <a:xfrm>
            <a:off x="762000" y="1035050"/>
            <a:ext cx="10515600" cy="4351338"/>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dirty="0"/>
              <a:t>And all the believers lived in a wonderful harmony, holding everything in common. They sold whatever they owned and pooled their resources so that each person’s need was met. They followed a daily discipline of worship in the Temple followed by meals at home, every meal a celebration, exuberant and joyful, as they praised God. </a:t>
            </a:r>
            <a:endParaRP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273d08233bd_0_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People in general liked what they saw. Every day their number grew as God added those who were saved.</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2"/>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4"/>
          <p:cNvSpPr txBox="1">
            <a:spLocks noGrp="1"/>
          </p:cNvSpPr>
          <p:nvPr>
            <p:ph idx="1"/>
          </p:nvPr>
        </p:nvSpPr>
        <p:spPr>
          <a:xfrm>
            <a:off x="838200" y="610050"/>
            <a:ext cx="10515600" cy="590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CA" sz="3600"/>
              <a:t>As the passage is read a </a:t>
            </a:r>
            <a:r>
              <a:rPr lang="en-CA" sz="3600" b="1"/>
              <a:t>third</a:t>
            </a:r>
            <a:r>
              <a:rPr lang="en-CA" sz="3600"/>
              <a:t> time, ponder these questions:</a:t>
            </a:r>
            <a:endParaRPr sz="3600"/>
          </a:p>
          <a:p>
            <a:pPr marL="457200" lvl="0" indent="-457200" algn="l" rtl="0">
              <a:spcBef>
                <a:spcPts val="1000"/>
              </a:spcBef>
              <a:spcAft>
                <a:spcPts val="0"/>
              </a:spcAft>
              <a:buSzPts val="3600"/>
              <a:buFont typeface="Calibri"/>
              <a:buAutoNum type="arabicPeriod"/>
            </a:pPr>
            <a:r>
              <a:rPr lang="en-CA" sz="3600"/>
              <a:t>In what ways are we devoted to Christ’s teaching, worship and prayer? Personally and as a congregation? </a:t>
            </a:r>
            <a:endParaRPr sz="3600"/>
          </a:p>
          <a:p>
            <a:pPr marL="457200" lvl="0" indent="-457200" algn="l" rtl="0">
              <a:spcBef>
                <a:spcPts val="1000"/>
              </a:spcBef>
              <a:spcAft>
                <a:spcPts val="0"/>
              </a:spcAft>
              <a:buSzPts val="3600"/>
              <a:buFont typeface="Calibri"/>
              <a:buAutoNum type="arabicPeriod"/>
            </a:pPr>
            <a:r>
              <a:rPr lang="en-CA" sz="3600"/>
              <a:t>How does this enrich our common life and equip us in the service of others?</a:t>
            </a:r>
            <a:endParaRPr sz="3600"/>
          </a:p>
          <a:p>
            <a:pPr marL="457200" lvl="0" indent="-457200" algn="l" rtl="0">
              <a:spcBef>
                <a:spcPts val="1000"/>
              </a:spcBef>
              <a:spcAft>
                <a:spcPts val="0"/>
              </a:spcAft>
              <a:buSzPts val="3600"/>
              <a:buFont typeface="Calibri"/>
              <a:buAutoNum type="arabicPeriod"/>
            </a:pPr>
            <a:r>
              <a:rPr lang="en-CA" sz="3600"/>
              <a:t>What could sharing resources with people in need look like today? What does this say to the people who are not members of our faith community?</a:t>
            </a:r>
            <a:endParaRPr sz="3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9" name="Google Shape;169;g273d08233bd_0_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Third Reading (NRSV)</a:t>
            </a:r>
            <a:endParaRPr/>
          </a:p>
        </p:txBody>
      </p:sp>
      <p:sp>
        <p:nvSpPr>
          <p:cNvPr id="168" name="Google Shape;168;g273d08233bd_0_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So those who welcomed his message were baptized, and that day about three thousand persons were added. They devoted themselves to the apostles’ teaching and fellowship, to the breaking of bread and the prayers.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273d08233bd_0_1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endParaRPr sz="3600"/>
          </a:p>
          <a:p>
            <a:pPr marL="0" lvl="0" indent="0" algn="l" rtl="0">
              <a:spcBef>
                <a:spcPts val="0"/>
              </a:spcBef>
              <a:spcAft>
                <a:spcPts val="0"/>
              </a:spcAft>
              <a:buClr>
                <a:schemeClr val="dk1"/>
              </a:buClr>
              <a:buSzPts val="1100"/>
              <a:buNone/>
            </a:pPr>
            <a:r>
              <a:rPr lang="en-CA" sz="3600"/>
              <a:t>Awe came upon everyone, because many wonders and signs were being done by the apostles. All who believed were together and had all things in common; they would sell their possessions and goods and distribute the proceeds to all, as any had need.</a:t>
            </a:r>
            <a:endParaRPr sz="3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273d08233bd_0_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endParaRPr sz="3600"/>
          </a:p>
          <a:p>
            <a:pPr marL="0" lvl="0" indent="0" algn="l" rtl="0">
              <a:spcBef>
                <a:spcPts val="0"/>
              </a:spcBef>
              <a:spcAft>
                <a:spcPts val="0"/>
              </a:spcAft>
              <a:buClr>
                <a:schemeClr val="dk1"/>
              </a:buClr>
              <a:buSzPts val="1100"/>
              <a:buNone/>
            </a:pPr>
            <a:r>
              <a:rPr lang="en-CA" sz="3600"/>
              <a:t>Day by day, as they spent much time together in the temple, they broke bread at home and ate their food with glad and generous hearts, praising God and having the goodwill of all the people. And day by day the Lord added to their number those who were being saved.</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Opening Prayer</a:t>
            </a:r>
            <a:endParaRPr/>
          </a:p>
        </p:txBody>
      </p:sp>
      <p:sp>
        <p:nvSpPr>
          <p:cNvPr id="90" name="Google Shape;90;p2"/>
          <p:cNvSpPr txBox="1">
            <a:spLocks noGrp="1"/>
          </p:cNvSpPr>
          <p:nvPr>
            <p:ph idx="1"/>
          </p:nvPr>
        </p:nvSpPr>
        <p:spPr>
          <a:xfrm>
            <a:off x="838200" y="1482725"/>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spcBef>
                <a:spcPts val="0"/>
              </a:spcBef>
              <a:spcAft>
                <a:spcPts val="0"/>
              </a:spcAft>
              <a:buClr>
                <a:schemeClr val="dk1"/>
              </a:buClr>
              <a:buSzPts val="1100"/>
              <a:buNone/>
            </a:pPr>
            <a:r>
              <a:rPr lang="en-CA" sz="3600" dirty="0"/>
              <a:t>Heavenly Creator, thank you that we have been placed into the Body of Christ by faith. May we draw on the example of those faithful disciples who obeyed your Word. We pray that, like them, we may devote ourselves to apostolic teaching, Christian fellowship, the breaking of bread and earnest prayer. May we seek to share the truth of the glorious gospel of the grace of God with everyone we meet, in humility and love. This we ask in Jesus' name, </a:t>
            </a:r>
            <a:r>
              <a:rPr lang="en-CA" sz="3600" b="1" dirty="0"/>
              <a:t>Amen.</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8"/>
          <p:cNvSpPr txBox="1">
            <a:spLocks noGrp="1"/>
          </p:cNvSpPr>
          <p:nvPr>
            <p:ph type="title"/>
          </p:nvPr>
        </p:nvSpPr>
        <p:spPr>
          <a:xfrm>
            <a:off x="838199" y="397773"/>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Sharing Our Reflections</a:t>
            </a:r>
            <a:endParaRPr dirty="0"/>
          </a:p>
        </p:txBody>
      </p:sp>
      <p:sp>
        <p:nvSpPr>
          <p:cNvPr id="190" name="Google Shape;190;p18"/>
          <p:cNvSpPr txBox="1"/>
          <p:nvPr/>
        </p:nvSpPr>
        <p:spPr>
          <a:xfrm>
            <a:off x="455950" y="1841249"/>
            <a:ext cx="11280000" cy="3539390"/>
          </a:xfrm>
          <a:prstGeom prst="rect">
            <a:avLst/>
          </a:prstGeom>
          <a:noFill/>
          <a:ln>
            <a:noFill/>
          </a:ln>
        </p:spPr>
        <p:txBody>
          <a:bodyPr spcFirstLastPara="1" wrap="square" lIns="91425" tIns="45700" rIns="91425" bIns="45700" anchor="t" anchorCtr="0">
            <a:spAutoFit/>
          </a:bodyPr>
          <a:lstStyle/>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ea typeface="Calibri"/>
                <a:cs typeface="Calibri"/>
                <a:sym typeface="Calibri"/>
              </a:rPr>
              <a:t>In what ways are we devoted to Christ’s teaching, worship and prayer? Personally and as a congregation? </a:t>
            </a:r>
            <a:endParaRPr sz="3200" dirty="0">
              <a:solidFill>
                <a:schemeClr val="dk1"/>
              </a:solidFill>
              <a:ea typeface="Calibri"/>
              <a:cs typeface="Calibri"/>
              <a:sym typeface="Calibri"/>
            </a:endParaRPr>
          </a:p>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ea typeface="Calibri"/>
                <a:cs typeface="Calibri"/>
                <a:sym typeface="Calibri"/>
              </a:rPr>
              <a:t>How does this enrich our common life and equip us in the service of others?</a:t>
            </a:r>
            <a:endParaRPr sz="3200" dirty="0">
              <a:solidFill>
                <a:schemeClr val="dk1"/>
              </a:solidFill>
              <a:ea typeface="Calibri"/>
              <a:cs typeface="Calibri"/>
              <a:sym typeface="Calibri"/>
            </a:endParaRPr>
          </a:p>
          <a:p>
            <a:pPr marL="457200" lvl="0" indent="-457200" algn="l" rtl="0">
              <a:spcBef>
                <a:spcPts val="0"/>
              </a:spcBef>
              <a:spcAft>
                <a:spcPts val="0"/>
              </a:spcAft>
              <a:buClr>
                <a:schemeClr val="dk1"/>
              </a:buClr>
              <a:buSzPts val="3600"/>
              <a:buFont typeface="Calibri"/>
              <a:buAutoNum type="arabicPeriod"/>
            </a:pPr>
            <a:r>
              <a:rPr lang="en-CA" sz="3200" dirty="0">
                <a:solidFill>
                  <a:schemeClr val="dk1"/>
                </a:solidFill>
                <a:ea typeface="Calibri"/>
                <a:cs typeface="Calibri"/>
                <a:sym typeface="Calibri"/>
              </a:rPr>
              <a:t>What could sharing resources with people in need look like today? What does this say to the people who are not members of our faith community?</a:t>
            </a:r>
            <a:endParaRPr sz="3200" dirty="0">
              <a:solidFill>
                <a:schemeClr val="dk1"/>
              </a:solidFill>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73d08233bd_0_28"/>
          <p:cNvSpPr txBox="1">
            <a:spLocks noGrp="1"/>
          </p:cNvSpPr>
          <p:nvPr>
            <p:ph type="title"/>
          </p:nvPr>
        </p:nvSpPr>
        <p:spPr>
          <a:xfrm>
            <a:off x="838200" y="478969"/>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196" name="Google Shape;196;g273d08233bd_0_28"/>
          <p:cNvSpPr txBox="1"/>
          <p:nvPr/>
        </p:nvSpPr>
        <p:spPr>
          <a:xfrm>
            <a:off x="456000" y="1535700"/>
            <a:ext cx="11280000" cy="3416279"/>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None/>
            </a:pPr>
            <a:r>
              <a:rPr lang="en-CA" sz="3600" dirty="0">
                <a:solidFill>
                  <a:schemeClr val="dk1"/>
                </a:solidFill>
                <a:ea typeface="Calibri"/>
                <a:cs typeface="Calibri"/>
                <a:sym typeface="Calibri"/>
              </a:rPr>
              <a:t>Consider the four steps helpful in identifying and capturing any divine sparks that have come up:</a:t>
            </a:r>
            <a:endParaRPr sz="3600" dirty="0">
              <a:solidFill>
                <a:schemeClr val="dk1"/>
              </a:solidFill>
              <a:ea typeface="Calibri"/>
              <a:cs typeface="Calibri"/>
              <a:sym typeface="Calibri"/>
            </a:endParaRPr>
          </a:p>
          <a:p>
            <a:pPr marL="457200" lvl="0" indent="-482600" algn="l" rtl="0">
              <a:spcBef>
                <a:spcPts val="0"/>
              </a:spcBef>
              <a:spcAft>
                <a:spcPts val="0"/>
              </a:spcAft>
              <a:buClr>
                <a:schemeClr val="dk1"/>
              </a:buClr>
              <a:buSzPts val="4000"/>
              <a:buFont typeface="Calibri"/>
              <a:buAutoNum type="arabicPeriod"/>
            </a:pPr>
            <a:r>
              <a:rPr lang="en-CA" sz="3600" dirty="0">
                <a:solidFill>
                  <a:schemeClr val="dk1"/>
                </a:solidFill>
                <a:ea typeface="Calibri"/>
                <a:cs typeface="Calibri"/>
                <a:sym typeface="Calibri"/>
              </a:rPr>
              <a:t>Listening</a:t>
            </a:r>
            <a:endParaRPr sz="3600" dirty="0">
              <a:solidFill>
                <a:schemeClr val="dk1"/>
              </a:solidFill>
              <a:ea typeface="Calibri"/>
              <a:cs typeface="Calibri"/>
              <a:sym typeface="Calibri"/>
            </a:endParaRPr>
          </a:p>
          <a:p>
            <a:pPr marL="457200" lvl="0" indent="-482600" algn="l" rtl="0">
              <a:spcBef>
                <a:spcPts val="0"/>
              </a:spcBef>
              <a:spcAft>
                <a:spcPts val="0"/>
              </a:spcAft>
              <a:buClr>
                <a:schemeClr val="dk1"/>
              </a:buClr>
              <a:buSzPts val="4000"/>
              <a:buFont typeface="Calibri"/>
              <a:buAutoNum type="arabicPeriod"/>
            </a:pPr>
            <a:r>
              <a:rPr lang="en-CA" sz="3600" dirty="0">
                <a:solidFill>
                  <a:schemeClr val="dk1"/>
                </a:solidFill>
                <a:ea typeface="Calibri"/>
                <a:cs typeface="Calibri"/>
                <a:sym typeface="Calibri"/>
              </a:rPr>
              <a:t>Capturing</a:t>
            </a:r>
            <a:endParaRPr sz="3600" dirty="0">
              <a:solidFill>
                <a:schemeClr val="dk1"/>
              </a:solidFill>
              <a:ea typeface="Calibri"/>
              <a:cs typeface="Calibri"/>
              <a:sym typeface="Calibri"/>
            </a:endParaRPr>
          </a:p>
          <a:p>
            <a:pPr marL="457200" lvl="0" indent="-482600" algn="l" rtl="0">
              <a:spcBef>
                <a:spcPts val="0"/>
              </a:spcBef>
              <a:spcAft>
                <a:spcPts val="0"/>
              </a:spcAft>
              <a:buClr>
                <a:schemeClr val="dk1"/>
              </a:buClr>
              <a:buSzPts val="4000"/>
              <a:buFont typeface="Calibri"/>
              <a:buAutoNum type="arabicPeriod"/>
            </a:pPr>
            <a:r>
              <a:rPr lang="en-CA" sz="3600" dirty="0">
                <a:solidFill>
                  <a:schemeClr val="dk1"/>
                </a:solidFill>
                <a:ea typeface="Calibri"/>
                <a:cs typeface="Calibri"/>
                <a:sym typeface="Calibri"/>
              </a:rPr>
              <a:t>Sharing</a:t>
            </a:r>
            <a:endParaRPr sz="3600" dirty="0">
              <a:solidFill>
                <a:schemeClr val="dk1"/>
              </a:solidFill>
              <a:ea typeface="Calibri"/>
              <a:cs typeface="Calibri"/>
              <a:sym typeface="Calibri"/>
            </a:endParaRPr>
          </a:p>
          <a:p>
            <a:pPr marL="457200" lvl="0" indent="-482600" algn="l" rtl="0">
              <a:spcBef>
                <a:spcPts val="0"/>
              </a:spcBef>
              <a:spcAft>
                <a:spcPts val="0"/>
              </a:spcAft>
              <a:buClr>
                <a:schemeClr val="dk1"/>
              </a:buClr>
              <a:buSzPts val="4000"/>
              <a:buFont typeface="Calibri"/>
              <a:buAutoNum type="arabicPeriod"/>
            </a:pPr>
            <a:r>
              <a:rPr lang="en-CA" sz="3600" dirty="0">
                <a:solidFill>
                  <a:schemeClr val="dk1"/>
                </a:solidFill>
                <a:ea typeface="Calibri"/>
                <a:cs typeface="Calibri"/>
                <a:sym typeface="Calibri"/>
              </a:rPr>
              <a:t>Acting</a:t>
            </a:r>
            <a:endParaRPr sz="3600" dirty="0">
              <a:solidFill>
                <a:schemeClr val="dk1"/>
              </a:solidFill>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9"/>
          <p:cNvSpPr txBox="1">
            <a:spLocks noGrp="1"/>
          </p:cNvSpPr>
          <p:nvPr>
            <p:ph type="title"/>
          </p:nvPr>
        </p:nvSpPr>
        <p:spPr>
          <a:xfrm>
            <a:off x="838199" y="536119"/>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dirty="0"/>
              <a:t>Capturing Our Reflections</a:t>
            </a:r>
            <a:endParaRPr dirty="0"/>
          </a:p>
        </p:txBody>
      </p:sp>
      <p:sp>
        <p:nvSpPr>
          <p:cNvPr id="202" name="Google Shape;202;p19"/>
          <p:cNvSpPr txBox="1"/>
          <p:nvPr/>
        </p:nvSpPr>
        <p:spPr>
          <a:xfrm>
            <a:off x="455949" y="1861682"/>
            <a:ext cx="11280099" cy="3416279"/>
          </a:xfrm>
          <a:prstGeom prst="rect">
            <a:avLst/>
          </a:prstGeom>
          <a:noFill/>
          <a:ln>
            <a:noFill/>
          </a:ln>
        </p:spPr>
        <p:txBody>
          <a:bodyPr spcFirstLastPara="1" wrap="square" lIns="91425" tIns="45700" rIns="91425" bIns="45700" anchor="t" anchorCtr="0">
            <a:spAutoFit/>
          </a:bodyPr>
          <a:lstStyle/>
          <a:p>
            <a:pPr marL="742950" marR="0" lvl="0" indent="-742950" algn="l" rtl="0">
              <a:lnSpc>
                <a:spcPct val="100000"/>
              </a:lnSpc>
              <a:spcBef>
                <a:spcPts val="0"/>
              </a:spcBef>
              <a:spcAft>
                <a:spcPts val="0"/>
              </a:spcAft>
              <a:buClr>
                <a:schemeClr val="dk1"/>
              </a:buClr>
              <a:buSzPts val="4000"/>
              <a:buFont typeface="Calibri"/>
              <a:buAutoNum type="arabicPeriod"/>
            </a:pPr>
            <a:r>
              <a:rPr lang="en-CA" sz="3600" b="0" i="0" u="none" strike="noStrike" cap="none" dirty="0">
                <a:solidFill>
                  <a:schemeClr val="dk1"/>
                </a:solidFill>
                <a:ea typeface="Calibri"/>
                <a:cs typeface="Calibri"/>
                <a:sym typeface="Calibri"/>
              </a:rPr>
              <a:t>Were sparks kindled during this prayer session? Write down any important ideas that emerged and ensure that there is group consensus.</a:t>
            </a:r>
            <a:endParaRPr sz="1200" b="0" i="0" u="none" strike="noStrike" cap="none" dirty="0">
              <a:solidFill>
                <a:srgbClr val="000000"/>
              </a:solidFill>
              <a:ea typeface="Arial"/>
              <a:cs typeface="Arial"/>
              <a:sym typeface="Arial"/>
            </a:endParaRPr>
          </a:p>
          <a:p>
            <a:pPr marL="742950" marR="0" lvl="0" indent="-742950" algn="l" rtl="0">
              <a:lnSpc>
                <a:spcPct val="100000"/>
              </a:lnSpc>
              <a:spcBef>
                <a:spcPts val="0"/>
              </a:spcBef>
              <a:spcAft>
                <a:spcPts val="0"/>
              </a:spcAft>
              <a:buClr>
                <a:schemeClr val="dk1"/>
              </a:buClr>
              <a:buSzPts val="4000"/>
              <a:buFont typeface="Calibri"/>
              <a:buAutoNum type="arabicPeriod"/>
            </a:pPr>
            <a:r>
              <a:rPr lang="en-CA" sz="3600" b="0" i="0" u="none" strike="noStrike" cap="none" dirty="0">
                <a:solidFill>
                  <a:schemeClr val="dk1"/>
                </a:solidFill>
                <a:ea typeface="Calibri"/>
                <a:cs typeface="Calibri"/>
                <a:sym typeface="Calibri"/>
              </a:rPr>
              <a:t>Who do these sparks need to be shared with at this time? Find a way to share the insights gained with those who need to hear them.</a:t>
            </a:r>
            <a:endParaRPr sz="1200" b="0" i="0" u="none" strike="noStrike" cap="none" dirty="0">
              <a:solidFill>
                <a:srgbClr val="000000"/>
              </a:solidFil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0"/>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3" name="Google Shape;213;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Closing Prayer</a:t>
            </a:r>
            <a:endParaRPr/>
          </a:p>
        </p:txBody>
      </p:sp>
      <p:sp>
        <p:nvSpPr>
          <p:cNvPr id="212" name="Google Shape;212;p21"/>
          <p:cNvSpPr txBox="1">
            <a:spLocks noGrp="1"/>
          </p:cNvSpPr>
          <p:nvPr>
            <p:ph idx="1"/>
          </p:nvPr>
        </p:nvSpPr>
        <p:spPr>
          <a:xfrm>
            <a:off x="914400" y="1511300"/>
            <a:ext cx="10515600" cy="4351338"/>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r>
              <a:rPr lang="en-CA" sz="3600" dirty="0"/>
              <a:t>O Holy God, you breathe your life-giving Spirit into this parish and diocese and call us to join together in mission for the spreading of the Gospel: show us the people to whom we should go and the path we should travel; help us to understand the deep longings of their hearts, and enable us to feed them through the living presence of Jesus Christ our Saviour, in whose power we set forth and in whose Name we pray. </a:t>
            </a:r>
            <a:r>
              <a:rPr lang="en-CA" sz="3600" b="1" dirty="0"/>
              <a:t>Amen.</a:t>
            </a:r>
            <a:r>
              <a:rPr lang="en-CA" sz="3600" dirty="0"/>
              <a:t> </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9" name="Google Shape;219;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Lord’s Prayer</a:t>
            </a:r>
            <a:endParaRPr/>
          </a:p>
        </p:txBody>
      </p:sp>
      <p:sp>
        <p:nvSpPr>
          <p:cNvPr id="218" name="Google Shape;218;p2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Our Father in heaven, hallowed be your name, your kingdom come, your will be done, on earth as in heaven. Give us today our daily bread. Forgive us our sins as we forgive those who sin against us. Save us from the time of trial, and deliver us from evil. For the kingdom, the power, and the glory are yours, now and for ever. Amen.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Google Shape;225;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Dismissal</a:t>
            </a:r>
            <a:endParaRPr/>
          </a:p>
        </p:txBody>
      </p:sp>
      <p:sp>
        <p:nvSpPr>
          <p:cNvPr id="224" name="Google Shape;224;p2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Let us bless the Lord. </a:t>
            </a:r>
            <a:endParaRPr/>
          </a:p>
          <a:p>
            <a:pPr marL="0" lvl="0" indent="0" algn="l" rtl="0">
              <a:lnSpc>
                <a:spcPct val="90000"/>
              </a:lnSpc>
              <a:spcBef>
                <a:spcPts val="1000"/>
              </a:spcBef>
              <a:spcAft>
                <a:spcPts val="0"/>
              </a:spcAft>
              <a:buClr>
                <a:schemeClr val="dk1"/>
              </a:buClr>
              <a:buSzPts val="3600"/>
              <a:buNone/>
            </a:pPr>
            <a:r>
              <a:rPr lang="en-CA" sz="3600" b="1"/>
              <a:t>Thanks be to God.</a:t>
            </a:r>
            <a:r>
              <a:rPr lang="en-CA" sz="36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3"/>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Hymn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1" name="Google Shape;101;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CA" sz="3600"/>
              <a:t>Acts 2:41-47 </a:t>
            </a:r>
            <a:endParaRPr sz="3600"/>
          </a:p>
          <a:p>
            <a:pPr marL="0" lvl="0" indent="0" algn="l" rtl="0">
              <a:lnSpc>
                <a:spcPct val="90000"/>
              </a:lnSpc>
              <a:spcBef>
                <a:spcPts val="0"/>
              </a:spcBef>
              <a:spcAft>
                <a:spcPts val="0"/>
              </a:spcAft>
              <a:buClr>
                <a:schemeClr val="dk1"/>
              </a:buClr>
              <a:buSzPts val="3600"/>
              <a:buFont typeface="Verdana"/>
              <a:buNone/>
            </a:pPr>
            <a:r>
              <a:rPr lang="en-CA" sz="3600"/>
              <a:t>Becoming Disciples</a:t>
            </a:r>
            <a:endParaRPr/>
          </a:p>
        </p:txBody>
      </p:sp>
      <p:sp>
        <p:nvSpPr>
          <p:cNvPr id="100" name="Google Shape;100;p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600"/>
              <a:buNone/>
            </a:pPr>
            <a:r>
              <a:rPr lang="en-CA" sz="3600"/>
              <a:t>As the passage is read a </a:t>
            </a:r>
            <a:r>
              <a:rPr lang="en-CA" sz="3600" b="1"/>
              <a:t>first</a:t>
            </a:r>
            <a:r>
              <a:rPr lang="en-CA" sz="3600"/>
              <a:t> time, notice which word(s), sentence(s), or image(s) catch your attention.</a:t>
            </a:r>
            <a:endParaRPr/>
          </a:p>
          <a:p>
            <a:pPr marL="0" lvl="0" indent="0" algn="l" rtl="0">
              <a:lnSpc>
                <a:spcPct val="90000"/>
              </a:lnSpc>
              <a:spcBef>
                <a:spcPts val="1000"/>
              </a:spcBef>
              <a:spcAft>
                <a:spcPts val="0"/>
              </a:spcAft>
              <a:buClr>
                <a:schemeClr val="dk1"/>
              </a:buClr>
              <a:buSzPts val="3600"/>
              <a:buNone/>
            </a:pPr>
            <a:endParaRPr sz="3600"/>
          </a:p>
          <a:p>
            <a:pPr marL="0" lvl="0" indent="0" algn="l" rtl="0">
              <a:lnSpc>
                <a:spcPct val="90000"/>
              </a:lnSpc>
              <a:spcBef>
                <a:spcPts val="1000"/>
              </a:spcBef>
              <a:spcAft>
                <a:spcPts val="0"/>
              </a:spcAft>
              <a:buClr>
                <a:schemeClr val="dk1"/>
              </a:buClr>
              <a:buSzPts val="3600"/>
              <a:buNone/>
            </a:pPr>
            <a:r>
              <a:rPr lang="en-CA" sz="3600"/>
              <a:t>It might stand out, or “shimmer” as the story is read.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7" name="Google Shape;107;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Verdana"/>
              <a:buNone/>
            </a:pPr>
            <a:r>
              <a:rPr lang="en-CA"/>
              <a:t>The First Reading (NRSV)</a:t>
            </a:r>
            <a:endParaRPr/>
          </a:p>
        </p:txBody>
      </p:sp>
      <p:sp>
        <p:nvSpPr>
          <p:cNvPr id="106" name="Google Shape;106;p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r>
              <a:rPr lang="en-CA" sz="3600"/>
              <a:t>So those who welcomed his message were baptized, and that day about three thousand persons were added. They devoted themselves to the apostles’ teaching and fellowship, to the breaking of bread and the prayers.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Font typeface="Arial"/>
              <a:buNone/>
            </a:pPr>
            <a:endParaRPr sz="3600"/>
          </a:p>
          <a:p>
            <a:pPr marL="0" lvl="0" indent="0" algn="l" rtl="0">
              <a:spcBef>
                <a:spcPts val="0"/>
              </a:spcBef>
              <a:spcAft>
                <a:spcPts val="0"/>
              </a:spcAft>
              <a:buClr>
                <a:schemeClr val="dk1"/>
              </a:buClr>
              <a:buSzPts val="1100"/>
              <a:buNone/>
            </a:pPr>
            <a:r>
              <a:rPr lang="en-CA" sz="3600"/>
              <a:t>Awe came upon everyone, because many wonders and signs were being done by the apostles. All who believed were together and had all things in common; they would sell their possessions and goods and distribute the proceeds to all, as any had need.</a:t>
            </a:r>
            <a:endParaRPr sz="3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73d08233bd_0_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dk1"/>
              </a:buClr>
              <a:buSzPts val="1100"/>
              <a:buNone/>
            </a:pPr>
            <a:endParaRPr sz="3600"/>
          </a:p>
          <a:p>
            <a:pPr marL="0" lvl="0" indent="0" algn="l" rtl="0">
              <a:spcBef>
                <a:spcPts val="0"/>
              </a:spcBef>
              <a:spcAft>
                <a:spcPts val="0"/>
              </a:spcAft>
              <a:buClr>
                <a:schemeClr val="dk1"/>
              </a:buClr>
              <a:buSzPts val="1100"/>
              <a:buNone/>
            </a:pPr>
            <a:r>
              <a:rPr lang="en-CA" sz="3600"/>
              <a:t>Day by day, as they spent much time together in the temple, they broke bread at home and ate their food with glad and generous hearts, praising God and having the goodwill of all the people. And day by day the Lord added to their number those who were being saved.</a:t>
            </a:r>
            <a:endParaRPr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Silence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8"/>
          <p:cNvSpPr txBox="1">
            <a:spLocks noGrp="1"/>
          </p:cNvSpPr>
          <p:nvPr>
            <p:ph type="title"/>
          </p:nvPr>
        </p:nvSpPr>
        <p:spPr>
          <a:xfrm>
            <a:off x="838200" y="27662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Verdana"/>
              <a:buNone/>
            </a:pPr>
            <a:r>
              <a:rPr lang="en-CA"/>
              <a:t>Sharing Our </a:t>
            </a:r>
            <a:br>
              <a:rPr lang="en-CA"/>
            </a:br>
            <a:r>
              <a:rPr lang="en-CA"/>
              <a:t>Word, Phrase or Idea</a:t>
            </a:r>
            <a:endParaRPr/>
          </a:p>
        </p:txBody>
      </p:sp>
    </p:spTree>
  </p:cSld>
  <p:clrMapOvr>
    <a:masterClrMapping/>
  </p:clrMapOvr>
</p:sld>
</file>

<file path=ppt/theme/theme1.xml><?xml version="1.0" encoding="utf-8"?>
<a:theme xmlns:a="http://schemas.openxmlformats.org/drawingml/2006/main" name="ADO PPT">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O PPT" id="{71D94592-0EFD-4147-9737-B8BDF5A4F9C6}" vid="{BBCF5D38-340D-4F9A-A53C-DF9D3B8F9F03}"/>
    </a:ext>
  </a:extLst>
</a:theme>
</file>

<file path=ppt/theme/theme2.xml><?xml version="1.0" encoding="utf-8"?>
<a:theme xmlns:a="http://schemas.openxmlformats.org/drawingml/2006/main" name="1_ADO PPT">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O PPT" id="{71D94592-0EFD-4147-9737-B8BDF5A4F9C6}" vid="{BBCF5D38-340D-4F9A-A53C-DF9D3B8F9F03}"/>
    </a:ext>
  </a:extLst>
</a:theme>
</file>

<file path=ppt/theme/theme3.xml><?xml version="1.0" encoding="utf-8"?>
<a:theme xmlns:a="http://schemas.openxmlformats.org/drawingml/2006/main" name="2_ADO PPT">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O PPT" id="{71D94592-0EFD-4147-9737-B8BDF5A4F9C6}" vid="{BBCF5D38-340D-4F9A-A53C-DF9D3B8F9F03}"/>
    </a:ext>
  </a:extLst>
</a:theme>
</file>

<file path=ppt/theme/theme4.xml><?xml version="1.0" encoding="utf-8"?>
<a:theme xmlns:a="http://schemas.openxmlformats.org/drawingml/2006/main" name="Theme2">
  <a:themeElements>
    <a:clrScheme name="ADO">
      <a:dk1>
        <a:srgbClr val="000000"/>
      </a:dk1>
      <a:lt1>
        <a:srgbClr val="FFFFFF"/>
      </a:lt1>
      <a:dk2>
        <a:srgbClr val="FFFFFF"/>
      </a:dk2>
      <a:lt2>
        <a:srgbClr val="FFFFFF"/>
      </a:lt2>
      <a:accent1>
        <a:srgbClr val="B10097"/>
      </a:accent1>
      <a:accent2>
        <a:srgbClr val="FB471F"/>
      </a:accent2>
      <a:accent3>
        <a:srgbClr val="FFA40D"/>
      </a:accent3>
      <a:accent4>
        <a:srgbClr val="CE0019"/>
      </a:accent4>
      <a:accent5>
        <a:srgbClr val="4D11A7"/>
      </a:accent5>
      <a:accent6>
        <a:srgbClr val="FFA40D"/>
      </a:accent6>
      <a:hlink>
        <a:srgbClr val="B10097"/>
      </a:hlink>
      <a:folHlink>
        <a:srgbClr val="FFA40D"/>
      </a:folHlink>
    </a:clrScheme>
    <a:fontScheme name="ADO 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Trebuchet MS" panose="020B0703020202090204" pitchFamily="34" charset="0"/>
          </a:defRPr>
        </a:defPPr>
      </a:lstStyle>
    </a:txDef>
  </a:objectDefaults>
  <a:extraClrSchemeLst/>
  <a:extLst>
    <a:ext uri="{05A4C25C-085E-4340-85A3-A5531E510DB2}">
      <thm15:themeFamily xmlns:thm15="http://schemas.microsoft.com/office/thememl/2012/main" name="Theme2" id="{76F7DAA4-A43E-400B-9A59-C2130CE04A72}" vid="{625A1102-3E47-46F5-ABFA-92AA54A38A41}"/>
    </a:ext>
  </a:ext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ADO PPT</Template>
  <TotalTime>23</TotalTime>
  <Words>1085</Words>
  <Application>Microsoft Office PowerPoint</Application>
  <PresentationFormat>Widescreen</PresentationFormat>
  <Paragraphs>57</Paragraphs>
  <Slides>27</Slides>
  <Notes>27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27</vt:i4>
      </vt:variant>
    </vt:vector>
  </HeadingPairs>
  <TitlesOfParts>
    <vt:vector size="36" baseType="lpstr">
      <vt:lpstr>Arial</vt:lpstr>
      <vt:lpstr>Calibri</vt:lpstr>
      <vt:lpstr>Georgia</vt:lpstr>
      <vt:lpstr>Trebuchet MS</vt:lpstr>
      <vt:lpstr>Verdana</vt:lpstr>
      <vt:lpstr>ADO PPT</vt:lpstr>
      <vt:lpstr>1_ADO PPT</vt:lpstr>
      <vt:lpstr>2_ADO PPT</vt:lpstr>
      <vt:lpstr>Theme2</vt:lpstr>
      <vt:lpstr>A Time of Prayer:  Listening for Divine Sparks in our Midst  Slides for Bible Study  July, 2024</vt:lpstr>
      <vt:lpstr>Opening Prayer</vt:lpstr>
      <vt:lpstr>Hymn</vt:lpstr>
      <vt:lpstr>Acts 2:41-47  Becoming Disciples</vt:lpstr>
      <vt:lpstr>The First Reading (NRSV)</vt:lpstr>
      <vt:lpstr>PowerPoint Presentation</vt:lpstr>
      <vt:lpstr>PowerPoint Presentation</vt:lpstr>
      <vt:lpstr>Silence</vt:lpstr>
      <vt:lpstr>Sharing Our  Word, Phrase or Idea</vt:lpstr>
      <vt:lpstr>PowerPoint Presentation</vt:lpstr>
      <vt:lpstr>The Second Reading (The Message)</vt:lpstr>
      <vt:lpstr>PowerPoint Presentation</vt:lpstr>
      <vt:lpstr>PowerPoint Presentation</vt:lpstr>
      <vt:lpstr>Silence</vt:lpstr>
      <vt:lpstr>Sharing Our  Word, Phrase or Idea</vt:lpstr>
      <vt:lpstr>PowerPoint Presentation</vt:lpstr>
      <vt:lpstr>The Third Reading (NRSV)</vt:lpstr>
      <vt:lpstr>PowerPoint Presentation</vt:lpstr>
      <vt:lpstr>PowerPoint Presentation</vt:lpstr>
      <vt:lpstr>Silence</vt:lpstr>
      <vt:lpstr>Sharing Our Reflections</vt:lpstr>
      <vt:lpstr>Capturing Our Reflections</vt:lpstr>
      <vt:lpstr>Capturing Our Reflections</vt:lpstr>
      <vt:lpstr>Hymn</vt:lpstr>
      <vt:lpstr>Closing Prayer</vt:lpstr>
      <vt:lpstr>The Lord’s Prayer</vt:lpstr>
      <vt:lpstr>Dismissal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Simone Hurkmans</dc:creator>
  <cp:lastModifiedBy>Regina Silva</cp:lastModifiedBy>
  <cp:revision>2</cp:revision>
  <dcterms:created xsi:type="dcterms:W3CDTF">2023-09-12T17:34:16Z</dcterms:created>
  <dcterms:modified xsi:type="dcterms:W3CDTF">2024-06-27T18:36:06Z</dcterms:modified>
</cp:coreProperties>
</file>