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91" r:id="rId2"/>
  </p:sldMasterIdLst>
  <p:notesMasterIdLst>
    <p:notesMasterId r:id="rId3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6" roundtripDataSignature="AMtx7mgUqDmGbY9HyMhD+IxWPPun/cGdu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1" d="100"/>
          <a:sy n="101" d="100"/>
        </p:scale>
        <p:origin x="87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customschemas.google.com/relationships/presentationmetadata" Target="meta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5" name="Google Shape;13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0" name="Google Shape;14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5" name="Google Shape;14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1" name="Google Shape;15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73d08233bd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6" name="Google Shape;156;g273d08233bd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1" name="Google Shape;161;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6" name="Google Shape;166;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1" name="Google Shape;17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2ebd5d5facb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6" name="Google Shape;176;g2ebd5d5facb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ebd5d5facb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2" name="Google Shape;182;g2ebd5d5facb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2ebd5d5facb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7" name="Google Shape;187;g2ebd5d5facb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ebd5d5facb_0_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2" name="Google Shape;192;g2ebd5d5facb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2ebd5d5facb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7" name="Google Shape;197;g2ebd5d5facb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2" name="Google Shape;202;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7" name="Google Shape;207;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73d08233bd_0_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3" name="Google Shape;213;g273d08233bd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9" name="Google Shape;219;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5" name="Google Shape;225;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0" name="Google Shape;230;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3" name="Google Shape;9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6" name="Google Shape;236;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2" name="Google Shape;242;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8" name="Google Shape;9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ebd5d5facb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4" name="Google Shape;104;g2ebd5d5facb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ebd5d5facb_0_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0" name="Google Shape;110;g2ebd5d5facb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ebd5d5facb_0_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5" name="Google Shape;115;g2ebd5d5facb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ebd5d5facb_0_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ebd5d5facb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ebd5d5facb_0_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g2ebd5d5facb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C631C7A-B885-6C60-A150-A00ED3ECF41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pic>
        <p:nvPicPr>
          <p:cNvPr id="9" name="Picture 8" descr="A picture containing text, gauge&#10;&#10;Description automatically generated">
            <a:extLst>
              <a:ext uri="{FF2B5EF4-FFF2-40B4-BE49-F238E27FC236}">
                <a16:creationId xmlns:a16="http://schemas.microsoft.com/office/drawing/2014/main" id="{DAECEF8E-C2FE-9C3C-272B-D15D9C77CBF0}"/>
              </a:ext>
            </a:extLst>
          </p:cNvPr>
          <p:cNvPicPr>
            <a:picLocks noGrp="1" noRot="1" noChangeAspect="1" noMove="1" noResize="1" noEditPoints="1" noAdjustHandles="1" noChangeArrowheads="1" noChangeShapeType="1" noCrop="1"/>
          </p:cNvPicPr>
          <p:nvPr/>
        </p:nvPicPr>
        <p:blipFill>
          <a:blip r:embed="rId2"/>
          <a:stretch>
            <a:fillRect/>
          </a:stretch>
        </p:blipFill>
        <p:spPr>
          <a:xfrm>
            <a:off x="1137117" y="1413583"/>
            <a:ext cx="2627141" cy="1440000"/>
          </a:xfrm>
          <a:prstGeom prst="rect">
            <a:avLst/>
          </a:prstGeom>
        </p:spPr>
      </p:pic>
      <p:sp>
        <p:nvSpPr>
          <p:cNvPr id="11" name="TextBox 10">
            <a:extLst>
              <a:ext uri="{FF2B5EF4-FFF2-40B4-BE49-F238E27FC236}">
                <a16:creationId xmlns:a16="http://schemas.microsoft.com/office/drawing/2014/main" id="{447D2D59-F39B-D97A-D8FF-77C781860E87}"/>
              </a:ext>
            </a:extLst>
          </p:cNvPr>
          <p:cNvSpPr txBox="1"/>
          <p:nvPr/>
        </p:nvSpPr>
        <p:spPr>
          <a:xfrm>
            <a:off x="1324947" y="6027581"/>
            <a:ext cx="4973216" cy="369332"/>
          </a:xfrm>
          <a:prstGeom prst="rect">
            <a:avLst/>
          </a:prstGeom>
          <a:noFill/>
        </p:spPr>
        <p:txBody>
          <a:bodyPr wrap="square" rtlCol="0">
            <a:spAutoFit/>
          </a:bodyPr>
          <a:lstStyle/>
          <a:p>
            <a:r>
              <a:rPr lang="en-CA" dirty="0" err="1">
                <a:latin typeface="Trebuchet MS" panose="020B0703020202090204" pitchFamily="34" charset="0"/>
              </a:rPr>
              <a:t>ottawa.anglican.ca</a:t>
            </a:r>
            <a:endParaRPr lang="en-CA" dirty="0">
              <a:latin typeface="Trebuchet MS" panose="020B0703020202090204" pitchFamily="34" charset="0"/>
            </a:endParaRPr>
          </a:p>
        </p:txBody>
      </p:sp>
      <p:pic>
        <p:nvPicPr>
          <p:cNvPr id="12" name="Picture 11" descr="Icon&#10;&#10;Description automatically generated">
            <a:extLst>
              <a:ext uri="{FF2B5EF4-FFF2-40B4-BE49-F238E27FC236}">
                <a16:creationId xmlns:a16="http://schemas.microsoft.com/office/drawing/2014/main" id="{3E59AE63-1717-2838-DA40-5EFCD12EABFA}"/>
              </a:ext>
            </a:extLst>
          </p:cNvPr>
          <p:cNvPicPr>
            <a:picLocks noGrp="1" noRot="1" noChangeAspect="1" noMove="1" noResize="1" noEditPoints="1" noAdjustHandles="1" noChangeArrowheads="1" noChangeShapeType="1" noCrop="1"/>
          </p:cNvPicPr>
          <p:nvPr/>
        </p:nvPicPr>
        <p:blipFill>
          <a:blip r:embed="rId3"/>
          <a:stretch>
            <a:fillRect/>
          </a:stretch>
        </p:blipFill>
        <p:spPr>
          <a:xfrm>
            <a:off x="6846078" y="0"/>
            <a:ext cx="4603750" cy="6858000"/>
          </a:xfrm>
          <a:prstGeom prst="rect">
            <a:avLst/>
          </a:prstGeom>
        </p:spPr>
      </p:pic>
      <p:sp>
        <p:nvSpPr>
          <p:cNvPr id="4" name="Title 3">
            <a:extLst>
              <a:ext uri="{FF2B5EF4-FFF2-40B4-BE49-F238E27FC236}">
                <a16:creationId xmlns:a16="http://schemas.microsoft.com/office/drawing/2014/main" id="{1CDCB96E-CD85-3498-9F51-C0D71893A5B5}"/>
              </a:ext>
            </a:extLst>
          </p:cNvPr>
          <p:cNvSpPr>
            <a:spLocks noGrp="1"/>
          </p:cNvSpPr>
          <p:nvPr>
            <p:ph type="title"/>
          </p:nvPr>
        </p:nvSpPr>
        <p:spPr>
          <a:xfrm>
            <a:off x="1015879" y="2853583"/>
            <a:ext cx="6325954" cy="1325563"/>
          </a:xfrm>
        </p:spPr>
        <p:txBody>
          <a:bodyPr/>
          <a:lstStyle>
            <a:lvl1pPr>
              <a:defRPr>
                <a:solidFill>
                  <a:schemeClr val="accent1"/>
                </a:solidFill>
              </a:defRPr>
            </a:lvl1pPr>
          </a:lstStyle>
          <a:p>
            <a:r>
              <a:rPr lang="en-US"/>
              <a:t>Click to edit Master title style</a:t>
            </a:r>
            <a:endParaRPr lang="en-CA"/>
          </a:p>
        </p:txBody>
      </p:sp>
      <p:sp>
        <p:nvSpPr>
          <p:cNvPr id="7" name="Text Placeholder 6">
            <a:extLst>
              <a:ext uri="{FF2B5EF4-FFF2-40B4-BE49-F238E27FC236}">
                <a16:creationId xmlns:a16="http://schemas.microsoft.com/office/drawing/2014/main" id="{A1CD6554-2F5F-84A4-7DBC-D796D71EC679}"/>
              </a:ext>
            </a:extLst>
          </p:cNvPr>
          <p:cNvSpPr>
            <a:spLocks noGrp="1"/>
          </p:cNvSpPr>
          <p:nvPr>
            <p:ph type="body" sz="quarter" idx="13" hasCustomPrompt="1"/>
          </p:nvPr>
        </p:nvSpPr>
        <p:spPr>
          <a:xfrm>
            <a:off x="1015879" y="4568272"/>
            <a:ext cx="2641600" cy="369888"/>
          </a:xfrm>
        </p:spPr>
        <p:txBody>
          <a:bodyPr/>
          <a:lstStyle>
            <a:lvl1pPr marL="0" indent="0">
              <a:buFontTx/>
              <a:buNone/>
              <a:defRPr sz="1800"/>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CA" dirty="0">
                <a:latin typeface="Trebuchet MS" panose="020B0703020202090204" pitchFamily="34" charset="0"/>
              </a:rPr>
              <a:t>SUBHEAD</a:t>
            </a:r>
          </a:p>
          <a:p>
            <a:pPr lvl="0"/>
            <a:endParaRPr lang="en-CA" dirty="0"/>
          </a:p>
        </p:txBody>
      </p:sp>
    </p:spTree>
    <p:extLst>
      <p:ext uri="{BB962C8B-B14F-4D97-AF65-F5344CB8AC3E}">
        <p14:creationId xmlns:p14="http://schemas.microsoft.com/office/powerpoint/2010/main" val="294948260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D6B8DF-D87A-BDE4-678B-C2B37B787713}"/>
              </a:ext>
            </a:extLst>
          </p:cNvPr>
          <p:cNvSpPr>
            <a:spLocks noGrp="1"/>
          </p:cNvSpPr>
          <p:nvPr>
            <p:ph type="dt" sz="half" idx="10"/>
          </p:nvPr>
        </p:nvSpPr>
        <p:spPr/>
        <p:txBody>
          <a:bodyPr/>
          <a:lstStyle/>
          <a:p>
            <a:endParaRPr lang="en-CA"/>
          </a:p>
        </p:txBody>
      </p:sp>
      <p:sp>
        <p:nvSpPr>
          <p:cNvPr id="3" name="Footer Placeholder 2">
            <a:extLst>
              <a:ext uri="{FF2B5EF4-FFF2-40B4-BE49-F238E27FC236}">
                <a16:creationId xmlns:a16="http://schemas.microsoft.com/office/drawing/2014/main" id="{A3CBDD21-F1F7-D6B6-2DC9-1DD996B89AF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FC18B3C-B439-599F-337C-BE6F41C884A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733093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C4430-20F7-9039-987A-D067077AC1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F621F63-1EB0-328C-973A-75380F095B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F6E3F05-ADC9-3412-8EAE-4054A3BB0E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DDEB6B-284B-C77C-5DD8-10A335C6F750}"/>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DA239B3B-2474-22C8-DB0A-146C866DCD0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EDBD3D9-F539-B612-1492-83029ACC382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866844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7C424-8F4E-7BF5-0C26-079F497B6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6BDA64F-8AE4-38D5-4A9F-5E35E495F9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a:extLst>
              <a:ext uri="{FF2B5EF4-FFF2-40B4-BE49-F238E27FC236}">
                <a16:creationId xmlns:a16="http://schemas.microsoft.com/office/drawing/2014/main" id="{BE7327E6-E1D0-CFA1-AC1D-D9B68FE22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31F3F5-AA87-F4E7-9AF9-772E2919959D}"/>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6513CDDC-1E59-1C3E-882E-9272B483E60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F469663-15F9-AD0A-48DB-CD314C83CC8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42327857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DF875-C83D-284C-C915-10C655358AE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0C03C18-2E0B-04F6-AA69-BD0B4C928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FA78462-DC06-75EA-457D-9B41238BC650}"/>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558678C5-B32F-8247-E9AD-A372FCB8C2B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C394E38-88BD-F2FC-8170-35EEDD03757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889448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45C76E-901A-CD4C-13EF-B3BB0E9940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14A4AE3-4F81-E4C0-A169-2AE74A0748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F6AC0A2-CF7A-67DE-B03A-78CB87220C3F}"/>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1C2B1AF7-2925-1CEB-4280-055552CCC86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EE555F8-02A4-A0FB-BC13-CEB950A2EFDA}"/>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492736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5A55C-79C7-B74D-AAA5-2E1836D80EA2}"/>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6AA8AA6D-3D5C-C743-A31A-0294101FDBA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1FA1215-9F7F-8A4D-A7C8-45B8214B297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7" name="Text Placeholder 6">
            <a:extLst>
              <a:ext uri="{FF2B5EF4-FFF2-40B4-BE49-F238E27FC236}">
                <a16:creationId xmlns:a16="http://schemas.microsoft.com/office/drawing/2014/main" id="{D6ADDF31-4A2A-16C0-7817-C237EF1E2509}"/>
              </a:ext>
            </a:extLst>
          </p:cNvPr>
          <p:cNvSpPr>
            <a:spLocks noGrp="1"/>
          </p:cNvSpPr>
          <p:nvPr>
            <p:ph type="body" sz="quarter" idx="13"/>
          </p:nvPr>
        </p:nvSpPr>
        <p:spPr>
          <a:xfrm>
            <a:off x="838200" y="2006600"/>
            <a:ext cx="7551198" cy="3968750"/>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7065629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6F27F-A63E-9361-44D3-685693A50C67}"/>
              </a:ext>
            </a:extLst>
          </p:cNvPr>
          <p:cNvSpPr>
            <a:spLocks noGrp="1"/>
          </p:cNvSpPr>
          <p:nvPr>
            <p:ph type="title"/>
          </p:nvPr>
        </p:nvSpPr>
        <p:spPr/>
        <p:txBody>
          <a:bodyPr/>
          <a:lstStyle/>
          <a:p>
            <a:r>
              <a:rPr lang="en-US"/>
              <a:t>Click to edit Master title style</a:t>
            </a:r>
            <a:endParaRPr lang="en-CA"/>
          </a:p>
        </p:txBody>
      </p:sp>
      <p:sp>
        <p:nvSpPr>
          <p:cNvPr id="4" name="Footer Placeholder 3">
            <a:extLst>
              <a:ext uri="{FF2B5EF4-FFF2-40B4-BE49-F238E27FC236}">
                <a16:creationId xmlns:a16="http://schemas.microsoft.com/office/drawing/2014/main" id="{863761A7-70CE-5A3C-7DCF-A378EEF9C75F}"/>
              </a:ext>
            </a:extLst>
          </p:cNvPr>
          <p:cNvSpPr>
            <a:spLocks noGrp="1"/>
          </p:cNvSpPr>
          <p:nvPr>
            <p:ph type="ftr" sz="quarter" idx="11"/>
          </p:nvPr>
        </p:nvSpPr>
        <p:spPr>
          <a:xfrm>
            <a:off x="390617" y="6356350"/>
            <a:ext cx="5705383" cy="365125"/>
          </a:xfrm>
        </p:spPr>
        <p:txBody>
          <a:bodyPr/>
          <a:lstStyle/>
          <a:p>
            <a:endParaRPr lang="en-CA"/>
          </a:p>
        </p:txBody>
      </p:sp>
    </p:spTree>
    <p:extLst>
      <p:ext uri="{BB962C8B-B14F-4D97-AF65-F5344CB8AC3E}">
        <p14:creationId xmlns:p14="http://schemas.microsoft.com/office/powerpoint/2010/main" val="46553336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794187771"/>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Content" type="obj">
  <p:cSld name="2_Title and Content">
    <p:spTree>
      <p:nvGrpSpPr>
        <p:cNvPr id="1" name="Shape 17"/>
        <p:cNvGrpSpPr/>
        <p:nvPr/>
      </p:nvGrpSpPr>
      <p:grpSpPr>
        <a:xfrm>
          <a:off x="0" y="0"/>
          <a:ext cx="0" cy="0"/>
          <a:chOff x="0" y="0"/>
          <a:chExt cx="0" cy="0"/>
        </a:xfrm>
      </p:grpSpPr>
      <p:sp>
        <p:nvSpPr>
          <p:cNvPr id="18" name="Google Shape;18;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t>‹#›</a:t>
            </a:fld>
            <a:endParaRPr/>
          </a:p>
        </p:txBody>
      </p:sp>
    </p:spTree>
    <p:extLst>
      <p:ext uri="{BB962C8B-B14F-4D97-AF65-F5344CB8AC3E}">
        <p14:creationId xmlns:p14="http://schemas.microsoft.com/office/powerpoint/2010/main" val="2660619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70B20-9120-144D-8FD1-3C074BDD70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189BD9-F34B-CE4A-B48C-0D0BFDF313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8BA344-DF9F-634A-802F-0E8A283EF46A}"/>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42EA151C-B75C-3543-BCE7-594CBE9F3F7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82347C7-C840-584A-8EB3-24929E7074E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144423619"/>
      </p:ext>
    </p:extLst>
  </p:cSld>
  <p:clrMapOvr>
    <a:masterClrMapping/>
  </p:clrMapOvr>
  <p:hf sldNum="0" hdr="0" ftr="0" dt="0"/>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bg>
      <p:bgPr>
        <a:gradFill flip="none" rotWithShape="1">
          <a:gsLst>
            <a:gs pos="43000">
              <a:srgbClr val="FC6542"/>
            </a:gs>
            <a:gs pos="63000">
              <a:srgbClr val="FE8824"/>
            </a:gs>
            <a:gs pos="80000">
              <a:srgbClr val="FFA40D"/>
            </a:gs>
            <a:gs pos="94000">
              <a:srgbClr val="FFA40D"/>
            </a:gs>
            <a:gs pos="100000">
              <a:srgbClr val="FFB43B"/>
            </a:gs>
          </a:gsLst>
          <a:lin ang="0" scaled="1"/>
          <a:tileRect/>
        </a:gra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C631C7A-B885-6C60-A150-A00ED3ECF41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11" name="TextBox 10">
            <a:extLst>
              <a:ext uri="{FF2B5EF4-FFF2-40B4-BE49-F238E27FC236}">
                <a16:creationId xmlns:a16="http://schemas.microsoft.com/office/drawing/2014/main" id="{447D2D59-F39B-D97A-D8FF-77C781860E87}"/>
              </a:ext>
            </a:extLst>
          </p:cNvPr>
          <p:cNvSpPr txBox="1"/>
          <p:nvPr/>
        </p:nvSpPr>
        <p:spPr>
          <a:xfrm>
            <a:off x="1324947" y="6027581"/>
            <a:ext cx="4973216" cy="369332"/>
          </a:xfrm>
          <a:prstGeom prst="rect">
            <a:avLst/>
          </a:prstGeom>
          <a:noFill/>
        </p:spPr>
        <p:txBody>
          <a:bodyPr wrap="square" rtlCol="0">
            <a:spAutoFit/>
          </a:bodyPr>
          <a:lstStyle/>
          <a:p>
            <a:r>
              <a:rPr lang="en-CA" dirty="0" err="1">
                <a:solidFill>
                  <a:schemeClr val="bg1"/>
                </a:solidFill>
                <a:latin typeface="Trebuchet MS" panose="020B0703020202090204" pitchFamily="34" charset="0"/>
              </a:rPr>
              <a:t>ottawa.anglican.ca</a:t>
            </a:r>
            <a:endParaRPr lang="en-CA" dirty="0">
              <a:solidFill>
                <a:schemeClr val="bg1"/>
              </a:solidFill>
              <a:latin typeface="Trebuchet MS" panose="020B0703020202090204" pitchFamily="34" charset="0"/>
            </a:endParaRPr>
          </a:p>
        </p:txBody>
      </p:sp>
      <p:pic>
        <p:nvPicPr>
          <p:cNvPr id="3" name="Picture 2" descr="A red lines in a circle&#10;&#10;Description automatically generated">
            <a:extLst>
              <a:ext uri="{FF2B5EF4-FFF2-40B4-BE49-F238E27FC236}">
                <a16:creationId xmlns:a16="http://schemas.microsoft.com/office/drawing/2014/main" id="{AA0CF2B1-04BE-4BE1-50DA-143AFAEEB0B0}"/>
              </a:ext>
            </a:extLst>
          </p:cNvPr>
          <p:cNvPicPr>
            <a:picLocks noGrp="1" noRot="1" noChangeAspect="1" noMove="1" noResize="1" noEditPoints="1" noAdjustHandles="1" noChangeArrowheads="1" noChangeShapeType="1" noCrop="1"/>
          </p:cNvPicPr>
          <p:nvPr/>
        </p:nvPicPr>
        <p:blipFill rotWithShape="1">
          <a:blip r:embed="rId2">
            <a:alphaModFix amt="54000"/>
          </a:blip>
          <a:srcRect l="47260" t="14478" r="-1178" b="40705"/>
          <a:stretch/>
        </p:blipFill>
        <p:spPr>
          <a:xfrm rot="2419389">
            <a:off x="4962917" y="494827"/>
            <a:ext cx="10516348" cy="8650397"/>
          </a:xfrm>
          <a:prstGeom prst="rect">
            <a:avLst/>
          </a:prstGeom>
        </p:spPr>
      </p:pic>
      <p:pic>
        <p:nvPicPr>
          <p:cNvPr id="8" name="Picture 7" descr="A black and white logo&#10;&#10;Description automatically generated">
            <a:extLst>
              <a:ext uri="{FF2B5EF4-FFF2-40B4-BE49-F238E27FC236}">
                <a16:creationId xmlns:a16="http://schemas.microsoft.com/office/drawing/2014/main" id="{DAFE1BF5-8E48-B976-614A-69A4B0EAC249}"/>
              </a:ext>
            </a:extLst>
          </p:cNvPr>
          <p:cNvPicPr>
            <a:picLocks noGrp="1" noRot="1" noChangeAspect="1" noMove="1" noResize="1" noEditPoints="1" noAdjustHandles="1" noChangeArrowheads="1" noChangeShapeType="1" noCrop="1"/>
          </p:cNvPicPr>
          <p:nvPr/>
        </p:nvPicPr>
        <p:blipFill>
          <a:blip r:embed="rId3"/>
          <a:stretch>
            <a:fillRect/>
          </a:stretch>
        </p:blipFill>
        <p:spPr>
          <a:xfrm>
            <a:off x="1000558" y="1165647"/>
            <a:ext cx="2974373" cy="1631216"/>
          </a:xfrm>
          <a:prstGeom prst="rect">
            <a:avLst/>
          </a:prstGeom>
        </p:spPr>
      </p:pic>
      <p:sp>
        <p:nvSpPr>
          <p:cNvPr id="2" name="Title 1">
            <a:extLst>
              <a:ext uri="{FF2B5EF4-FFF2-40B4-BE49-F238E27FC236}">
                <a16:creationId xmlns:a16="http://schemas.microsoft.com/office/drawing/2014/main" id="{6ACC07C2-5C20-2C68-817F-E9DDC74941BA}"/>
              </a:ext>
            </a:extLst>
          </p:cNvPr>
          <p:cNvSpPr>
            <a:spLocks noGrp="1"/>
          </p:cNvSpPr>
          <p:nvPr>
            <p:ph type="title"/>
          </p:nvPr>
        </p:nvSpPr>
        <p:spPr>
          <a:xfrm>
            <a:off x="1324947" y="2870581"/>
            <a:ext cx="6767493" cy="1325563"/>
          </a:xfrm>
        </p:spPr>
        <p:txBody>
          <a:bodyPr/>
          <a:lstStyle>
            <a:lvl1pPr>
              <a:defRPr>
                <a:solidFill>
                  <a:schemeClr val="bg1"/>
                </a:solidFill>
              </a:defRPr>
            </a:lvl1pPr>
          </a:lstStyle>
          <a:p>
            <a:r>
              <a:rPr lang="en-US"/>
              <a:t>Click to edit Master title style</a:t>
            </a:r>
            <a:endParaRPr lang="en-CA"/>
          </a:p>
        </p:txBody>
      </p:sp>
    </p:spTree>
    <p:extLst>
      <p:ext uri="{BB962C8B-B14F-4D97-AF65-F5344CB8AC3E}">
        <p14:creationId xmlns:p14="http://schemas.microsoft.com/office/powerpoint/2010/main" val="1691161655"/>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D8302-6B9D-6041-918B-9379170CFC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2B851B-9B84-7D4B-93CA-B64B257D34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AA3736-AE00-E745-9C00-C0244C340183}"/>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859585D6-95D6-0740-AD0E-BB1883C7AD9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39163A3-F79F-1646-BFA5-F6FC7DF9D2E4}"/>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5229766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2CA66-4B15-BE41-A877-B3130D6B8E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0BF47E-AE39-514E-886A-1DE73AEC60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A9E45F-D76E-A04B-8D73-B9EE7FF28D05}"/>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CB0BB000-C87A-9B46-818D-DF6E220A218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84EE70C-926C-4347-9784-320902AB0E4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51257071"/>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65EB7-17C4-1142-A466-6763677783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20AFAF-08DE-5C41-8B9B-60909500B2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70A1AE-88C4-214F-8992-11F54CC729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2204B-2B8C-1E44-A3D9-7AB95B334BF0}"/>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BF076511-78EF-1041-B730-DEB50A57104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7F2EA61-2F63-6B4C-9812-EDAD60D1BE98}"/>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600780253"/>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DD582-DECA-864A-88AC-761B610607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3FF238-1CFA-414C-BF9E-8A1632D7B7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43FBB5-D1D5-FF4E-8425-6745D95914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D4D93A-98BB-F243-8B3B-9DCD994865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414F7B-BDFC-FE46-8987-F3FC2E3F7F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670335-4790-9F4B-A08A-4C8526F09AB0}"/>
              </a:ext>
            </a:extLst>
          </p:cNvPr>
          <p:cNvSpPr>
            <a:spLocks noGrp="1"/>
          </p:cNvSpPr>
          <p:nvPr>
            <p:ph type="dt" sz="half" idx="10"/>
          </p:nvPr>
        </p:nvSpPr>
        <p:spPr/>
        <p:txBody>
          <a:bodyPr/>
          <a:lstStyle/>
          <a:p>
            <a:endParaRPr lang="en-CA"/>
          </a:p>
        </p:txBody>
      </p:sp>
      <p:sp>
        <p:nvSpPr>
          <p:cNvPr id="8" name="Footer Placeholder 7">
            <a:extLst>
              <a:ext uri="{FF2B5EF4-FFF2-40B4-BE49-F238E27FC236}">
                <a16:creationId xmlns:a16="http://schemas.microsoft.com/office/drawing/2014/main" id="{95BB04B7-C439-DC43-8AC2-5A829785CC0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495C3EA-514C-264E-BDD7-767D12E034B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4645836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5A55C-79C7-B74D-AAA5-2E1836D80E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42C92A-A706-8447-995C-72203B3ECFC8}"/>
              </a:ext>
            </a:extLst>
          </p:cNvPr>
          <p:cNvSpPr>
            <a:spLocks noGrp="1"/>
          </p:cNvSpPr>
          <p:nvPr>
            <p:ph type="dt" sz="half" idx="10"/>
          </p:nvPr>
        </p:nvSpPr>
        <p:spPr/>
        <p:txBody>
          <a:bodyPr/>
          <a:lstStyle/>
          <a:p>
            <a:endParaRPr lang="en-CA"/>
          </a:p>
        </p:txBody>
      </p:sp>
      <p:sp>
        <p:nvSpPr>
          <p:cNvPr id="4" name="Footer Placeholder 3">
            <a:extLst>
              <a:ext uri="{FF2B5EF4-FFF2-40B4-BE49-F238E27FC236}">
                <a16:creationId xmlns:a16="http://schemas.microsoft.com/office/drawing/2014/main" id="{6AA8AA6D-3D5C-C743-A31A-0294101FDBA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1FA1215-9F7F-8A4D-A7C8-45B8214B297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5019133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F52ED-BD9A-0148-933F-21CFF4B69CA5}"/>
              </a:ext>
            </a:extLst>
          </p:cNvPr>
          <p:cNvSpPr>
            <a:spLocks noGrp="1"/>
          </p:cNvSpPr>
          <p:nvPr>
            <p:ph type="dt" sz="half" idx="10"/>
          </p:nvPr>
        </p:nvSpPr>
        <p:spPr/>
        <p:txBody>
          <a:bodyPr/>
          <a:lstStyle/>
          <a:p>
            <a:endParaRPr lang="en-CA"/>
          </a:p>
        </p:txBody>
      </p:sp>
      <p:sp>
        <p:nvSpPr>
          <p:cNvPr id="3" name="Footer Placeholder 2">
            <a:extLst>
              <a:ext uri="{FF2B5EF4-FFF2-40B4-BE49-F238E27FC236}">
                <a16:creationId xmlns:a16="http://schemas.microsoft.com/office/drawing/2014/main" id="{023379C0-6D7A-924F-A6BA-7DC42BDF722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2620A55-1E3C-464C-A19F-6ADE390DFDD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6569183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F6810-03B0-0840-9C8F-C193B24522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6EC1F8-A50C-8D44-8C4C-2C1F5E25DE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FBB387-ED92-F24C-8DBE-573D4B246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836730-559C-9647-B325-24B81B9B22CA}"/>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79482693-8AA9-CF45-B3CB-AE371A53CC2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FE73AC9-CBEA-2F48-83DD-83B8521B49D7}"/>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1743926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44DE-09CB-5E4D-A77D-81288FDCB1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33B794-4D3B-8A46-A700-4E114DA1C8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8137D1B-332D-E143-8D58-FCAC699382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1B6C7E-7954-AB45-B63C-AA66DA6DF35A}"/>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100B283F-B7A8-984F-9DC8-12037DE9420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1CF2C60-C5E1-0D44-9CFF-AD5B8794118A}"/>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436479264"/>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21FF2-13A5-4043-962C-A3F7F9EDFF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3CDA7D-AD01-8C46-9B6F-02A1DF6770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1E38E5-486D-4342-A547-A9EDD18A8191}"/>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C41E8C94-C7D3-994C-8E6C-4F6A113C5D7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7E5E43C-CC47-1B43-A2E8-EE874008038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4610952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96DD83-AB0C-6C4F-9E24-355E50DB74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F19E17-4294-1A4A-BF2D-6325C4312E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1BCEB-3F29-8640-A89B-014692B498B1}"/>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2BF7940A-FE12-CB48-A722-4251533729B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69EB122-EACB-7B49-B3F1-E0C362CFC3EB}"/>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46016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481D11-5A82-9A51-733F-7ED5AD006AD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9" name="TextBox 8">
            <a:extLst>
              <a:ext uri="{FF2B5EF4-FFF2-40B4-BE49-F238E27FC236}">
                <a16:creationId xmlns:a16="http://schemas.microsoft.com/office/drawing/2014/main" id="{04963B8C-F569-2CEB-97D9-7C13DB4B5926}"/>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a:t>
            </a:r>
          </a:p>
        </p:txBody>
      </p:sp>
      <p:pic>
        <p:nvPicPr>
          <p:cNvPr id="10" name="Picture 9" descr="Logo&#10;&#10;Description automatically generated">
            <a:extLst>
              <a:ext uri="{FF2B5EF4-FFF2-40B4-BE49-F238E27FC236}">
                <a16:creationId xmlns:a16="http://schemas.microsoft.com/office/drawing/2014/main" id="{0EEBDB1C-9B9B-5216-8491-AEA47FCFEFF9}"/>
              </a:ext>
            </a:extLst>
          </p:cNvPr>
          <p:cNvPicPr>
            <a:picLocks noGrp="1" noRot="1" noChangeAspect="1" noMove="1" noResize="1" noEditPoints="1" noAdjustHandles="1" noChangeArrowheads="1" noChangeShapeType="1" noCrop="1"/>
          </p:cNvPicPr>
          <p:nvPr/>
        </p:nvPicPr>
        <p:blipFill>
          <a:blip r:embed="rId2"/>
          <a:stretch>
            <a:fillRect/>
          </a:stretch>
        </p:blipFill>
        <p:spPr>
          <a:xfrm>
            <a:off x="7556500" y="5930900"/>
            <a:ext cx="4635500" cy="927100"/>
          </a:xfrm>
          <a:prstGeom prst="rect">
            <a:avLst/>
          </a:prstGeom>
        </p:spPr>
      </p:pic>
      <p:sp>
        <p:nvSpPr>
          <p:cNvPr id="11" name="Freeform 14">
            <a:extLst>
              <a:ext uri="{FF2B5EF4-FFF2-40B4-BE49-F238E27FC236}">
                <a16:creationId xmlns:a16="http://schemas.microsoft.com/office/drawing/2014/main" id="{A9B69A7E-EC2A-57C3-2C87-6E71DEDF4DDB}"/>
              </a:ext>
            </a:extLst>
          </p:cNvPr>
          <p:cNvSpPr/>
          <p:nvPr/>
        </p:nvSpPr>
        <p:spPr>
          <a:xfrm>
            <a:off x="8930080" y="1285629"/>
            <a:ext cx="3261920" cy="4108862"/>
          </a:xfrm>
          <a:custGeom>
            <a:avLst/>
            <a:gdLst>
              <a:gd name="connsiteX0" fmla="*/ 2054431 w 3261920"/>
              <a:gd name="connsiteY0" fmla="*/ 0 h 4108862"/>
              <a:gd name="connsiteX1" fmla="*/ 3203083 w 3261920"/>
              <a:gd name="connsiteY1" fmla="*/ 350865 h 4108862"/>
              <a:gd name="connsiteX2" fmla="*/ 3261920 w 3261920"/>
              <a:gd name="connsiteY2" fmla="*/ 394862 h 4108862"/>
              <a:gd name="connsiteX3" fmla="*/ 3261920 w 3261920"/>
              <a:gd name="connsiteY3" fmla="*/ 3714000 h 4108862"/>
              <a:gd name="connsiteX4" fmla="*/ 3203083 w 3261920"/>
              <a:gd name="connsiteY4" fmla="*/ 3757997 h 4108862"/>
              <a:gd name="connsiteX5" fmla="*/ 2054431 w 3261920"/>
              <a:gd name="connsiteY5" fmla="*/ 4108862 h 4108862"/>
              <a:gd name="connsiteX6" fmla="*/ 0 w 3261920"/>
              <a:gd name="connsiteY6" fmla="*/ 2054431 h 4108862"/>
              <a:gd name="connsiteX7" fmla="*/ 2054431 w 3261920"/>
              <a:gd name="connsiteY7" fmla="*/ 0 h 4108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1920" h="4108862">
                <a:moveTo>
                  <a:pt x="2054431" y="0"/>
                </a:moveTo>
                <a:cubicBezTo>
                  <a:pt x="2479918" y="0"/>
                  <a:pt x="2875194" y="129347"/>
                  <a:pt x="3203083" y="350865"/>
                </a:cubicBezTo>
                <a:lnTo>
                  <a:pt x="3261920" y="394862"/>
                </a:lnTo>
                <a:lnTo>
                  <a:pt x="3261920" y="3714000"/>
                </a:lnTo>
                <a:lnTo>
                  <a:pt x="3203083" y="3757997"/>
                </a:lnTo>
                <a:cubicBezTo>
                  <a:pt x="2875194" y="3979515"/>
                  <a:pt x="2479918" y="4108862"/>
                  <a:pt x="2054431" y="4108862"/>
                </a:cubicBezTo>
                <a:cubicBezTo>
                  <a:pt x="919800" y="4108862"/>
                  <a:pt x="0" y="3189062"/>
                  <a:pt x="0" y="2054431"/>
                </a:cubicBezTo>
                <a:cubicBezTo>
                  <a:pt x="0" y="919800"/>
                  <a:pt x="919800" y="0"/>
                  <a:pt x="2054431" y="0"/>
                </a:cubicBezTo>
                <a:close/>
              </a:path>
            </a:pathLst>
          </a:custGeom>
          <a:solidFill>
            <a:srgbClr val="C1009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B43B"/>
              </a:solidFill>
            </a:endParaRPr>
          </a:p>
        </p:txBody>
      </p:sp>
      <p:sp>
        <p:nvSpPr>
          <p:cNvPr id="12" name="Title 11">
            <a:extLst>
              <a:ext uri="{FF2B5EF4-FFF2-40B4-BE49-F238E27FC236}">
                <a16:creationId xmlns:a16="http://schemas.microsoft.com/office/drawing/2014/main" id="{271820EB-78D6-23F1-9CC1-D2B2AC8FF0AF}"/>
              </a:ext>
            </a:extLst>
          </p:cNvPr>
          <p:cNvSpPr>
            <a:spLocks noGrp="1"/>
          </p:cNvSpPr>
          <p:nvPr>
            <p:ph type="title"/>
          </p:nvPr>
        </p:nvSpPr>
        <p:spPr>
          <a:xfrm>
            <a:off x="923319" y="1017358"/>
            <a:ext cx="7687281" cy="536541"/>
          </a:xfr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ED000E70-65AB-0A69-A164-7336FB0164E3}"/>
              </a:ext>
            </a:extLst>
          </p:cNvPr>
          <p:cNvSpPr>
            <a:spLocks noGrp="1"/>
          </p:cNvSpPr>
          <p:nvPr>
            <p:ph type="body" sz="quarter" idx="13"/>
          </p:nvPr>
        </p:nvSpPr>
        <p:spPr>
          <a:xfrm>
            <a:off x="923925" y="1962150"/>
            <a:ext cx="7750175" cy="396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714592038"/>
      </p:ext>
    </p:extLst>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256C7-A3E2-1A42-CCE2-0E14BCB09D09}"/>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6B3C5C2-AD30-ADDC-0904-8F2FC307CC53}"/>
              </a:ext>
            </a:extLst>
          </p:cNvPr>
          <p:cNvSpPr>
            <a:spLocks noGrp="1"/>
          </p:cNvSpPr>
          <p:nvPr>
            <p:ph type="dt" sz="half" idx="10"/>
          </p:nvPr>
        </p:nvSpPr>
        <p:spPr/>
        <p:txBody>
          <a:bodyPr/>
          <a:lstStyle/>
          <a:p>
            <a:endParaRPr lang="en-CA"/>
          </a:p>
        </p:txBody>
      </p:sp>
      <p:sp>
        <p:nvSpPr>
          <p:cNvPr id="4" name="Footer Placeholder 3">
            <a:extLst>
              <a:ext uri="{FF2B5EF4-FFF2-40B4-BE49-F238E27FC236}">
                <a16:creationId xmlns:a16="http://schemas.microsoft.com/office/drawing/2014/main" id="{01C0E15E-E254-E693-F936-B216DB7D8DB9}"/>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A7F1A7A-10DC-8862-8128-B6CB4CFF21F5}"/>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6579180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543ABE9B-2B8B-15DB-9D3F-239150D98BFB}"/>
              </a:ext>
            </a:extLst>
          </p:cNvPr>
          <p:cNvSpPr>
            <a:spLocks noGrp="1"/>
          </p:cNvSpPr>
          <p:nvPr>
            <p:ph type="pic" sz="quarter" idx="13"/>
          </p:nvPr>
        </p:nvSpPr>
        <p:spPr>
          <a:xfrm>
            <a:off x="8864092" y="1253587"/>
            <a:ext cx="4030614" cy="4170017"/>
          </a:xfrm>
          <a:prstGeom prst="ellipse">
            <a:avLst/>
          </a:prstGeom>
          <a:solidFill>
            <a:srgbClr val="C10090"/>
          </a:solidFill>
          <a:ln>
            <a:solidFill>
              <a:srgbClr val="C10090"/>
            </a:solidFill>
          </a:ln>
          <a:effectLst/>
        </p:spPr>
        <p:txBody>
          <a:bodyPr/>
          <a:lstStyle/>
          <a:p>
            <a:r>
              <a:rPr lang="en-US"/>
              <a:t>Click icon to add picture</a:t>
            </a:r>
            <a:endParaRPr lang="en-CA" dirty="0"/>
          </a:p>
        </p:txBody>
      </p:sp>
      <p:sp>
        <p:nvSpPr>
          <p:cNvPr id="6" name="Slide Number Placeholder 5">
            <a:extLst>
              <a:ext uri="{FF2B5EF4-FFF2-40B4-BE49-F238E27FC236}">
                <a16:creationId xmlns:a16="http://schemas.microsoft.com/office/drawing/2014/main" id="{85481D11-5A82-9A51-733F-7ED5AD006AD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9" name="TextBox 8">
            <a:extLst>
              <a:ext uri="{FF2B5EF4-FFF2-40B4-BE49-F238E27FC236}">
                <a16:creationId xmlns:a16="http://schemas.microsoft.com/office/drawing/2014/main" id="{04963B8C-F569-2CEB-97D9-7C13DB4B5926}"/>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 </a:t>
            </a:r>
          </a:p>
        </p:txBody>
      </p:sp>
      <p:pic>
        <p:nvPicPr>
          <p:cNvPr id="10" name="Picture 9" descr="Logo&#10;&#10;Description automatically generated">
            <a:extLst>
              <a:ext uri="{FF2B5EF4-FFF2-40B4-BE49-F238E27FC236}">
                <a16:creationId xmlns:a16="http://schemas.microsoft.com/office/drawing/2014/main" id="{0EEBDB1C-9B9B-5216-8491-AEA47FCFEFF9}"/>
              </a:ext>
            </a:extLst>
          </p:cNvPr>
          <p:cNvPicPr>
            <a:picLocks noGrp="1" noRot="1" noChangeAspect="1" noMove="1" noResize="1" noEditPoints="1" noAdjustHandles="1" noChangeArrowheads="1" noChangeShapeType="1" noCrop="1"/>
          </p:cNvPicPr>
          <p:nvPr/>
        </p:nvPicPr>
        <p:blipFill>
          <a:blip r:embed="rId2"/>
          <a:stretch>
            <a:fillRect/>
          </a:stretch>
        </p:blipFill>
        <p:spPr>
          <a:xfrm>
            <a:off x="7556500" y="5930900"/>
            <a:ext cx="4635500" cy="927100"/>
          </a:xfrm>
          <a:prstGeom prst="rect">
            <a:avLst/>
          </a:prstGeom>
        </p:spPr>
      </p:pic>
      <p:sp>
        <p:nvSpPr>
          <p:cNvPr id="15" name="Title 14">
            <a:extLst>
              <a:ext uri="{FF2B5EF4-FFF2-40B4-BE49-F238E27FC236}">
                <a16:creationId xmlns:a16="http://schemas.microsoft.com/office/drawing/2014/main" id="{93588AE9-4EDB-DCBE-6013-E9EF4EA1F2F3}"/>
              </a:ext>
            </a:extLst>
          </p:cNvPr>
          <p:cNvSpPr>
            <a:spLocks noGrp="1"/>
          </p:cNvSpPr>
          <p:nvPr>
            <p:ph type="title"/>
          </p:nvPr>
        </p:nvSpPr>
        <p:spPr>
          <a:xfrm>
            <a:off x="1060793" y="991058"/>
            <a:ext cx="5311727" cy="540226"/>
          </a:xfrm>
        </p:spPr>
        <p:txBody>
          <a:bodyPr>
            <a:noAutofit/>
          </a:bodyPr>
          <a:lstStyle>
            <a:lvl1pPr>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1DE77BCC-F553-0934-3CF1-2B7D415C14F0}"/>
              </a:ext>
            </a:extLst>
          </p:cNvPr>
          <p:cNvSpPr>
            <a:spLocks noGrp="1"/>
          </p:cNvSpPr>
          <p:nvPr>
            <p:ph type="body" sz="quarter" idx="14"/>
          </p:nvPr>
        </p:nvSpPr>
        <p:spPr>
          <a:xfrm>
            <a:off x="1060450" y="2024063"/>
            <a:ext cx="7213600" cy="4057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90130216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DO">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B4D7331-4537-B016-21FF-7EAF90603F6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4" name="Rectangle 3">
            <a:extLst>
              <a:ext uri="{FF2B5EF4-FFF2-40B4-BE49-F238E27FC236}">
                <a16:creationId xmlns:a16="http://schemas.microsoft.com/office/drawing/2014/main" id="{9AB7ED05-8061-93D9-4BE4-AE68FF51A3E1}"/>
              </a:ext>
            </a:extLst>
          </p:cNvPr>
          <p:cNvSpPr/>
          <p:nvPr/>
        </p:nvSpPr>
        <p:spPr>
          <a:xfrm>
            <a:off x="8241475" y="1593912"/>
            <a:ext cx="3950525" cy="4165620"/>
          </a:xfrm>
          <a:prstGeom prst="rect">
            <a:avLst/>
          </a:prstGeom>
          <a:solidFill>
            <a:srgbClr val="C1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with low confidence">
            <a:extLst>
              <a:ext uri="{FF2B5EF4-FFF2-40B4-BE49-F238E27FC236}">
                <a16:creationId xmlns:a16="http://schemas.microsoft.com/office/drawing/2014/main" id="{457099A6-14EE-9749-FBCF-0632BBE78E54}"/>
              </a:ext>
            </a:extLst>
          </p:cNvPr>
          <p:cNvPicPr>
            <a:picLocks noGrp="1" noRot="1" noChangeAspect="1" noMove="1" noResize="1" noEditPoints="1" noAdjustHandles="1" noChangeArrowheads="1" noChangeShapeType="1" noCrop="1"/>
          </p:cNvPicPr>
          <p:nvPr/>
        </p:nvPicPr>
        <p:blipFill>
          <a:blip r:embed="rId2"/>
          <a:stretch>
            <a:fillRect/>
          </a:stretch>
        </p:blipFill>
        <p:spPr>
          <a:xfrm>
            <a:off x="7809230" y="4709795"/>
            <a:ext cx="4382770" cy="2148205"/>
          </a:xfrm>
          <a:prstGeom prst="rect">
            <a:avLst/>
          </a:prstGeom>
        </p:spPr>
      </p:pic>
      <p:sp>
        <p:nvSpPr>
          <p:cNvPr id="10" name="TextBox 9">
            <a:extLst>
              <a:ext uri="{FF2B5EF4-FFF2-40B4-BE49-F238E27FC236}">
                <a16:creationId xmlns:a16="http://schemas.microsoft.com/office/drawing/2014/main" id="{B5310E00-A65F-DDDF-9AE0-4EBC9FAB5357}"/>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a:t>
            </a:r>
          </a:p>
        </p:txBody>
      </p:sp>
      <p:sp>
        <p:nvSpPr>
          <p:cNvPr id="11" name="Title 10">
            <a:extLst>
              <a:ext uri="{FF2B5EF4-FFF2-40B4-BE49-F238E27FC236}">
                <a16:creationId xmlns:a16="http://schemas.microsoft.com/office/drawing/2014/main" id="{FBFE1F2D-E8D2-F1EE-94FD-1E718092F030}"/>
              </a:ext>
            </a:extLst>
          </p:cNvPr>
          <p:cNvSpPr>
            <a:spLocks noGrp="1"/>
          </p:cNvSpPr>
          <p:nvPr>
            <p:ph type="title"/>
          </p:nvPr>
        </p:nvSpPr>
        <p:spPr>
          <a:xfrm>
            <a:off x="993541" y="750377"/>
            <a:ext cx="10515600" cy="717389"/>
          </a:xfr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7AA579A6-9983-39E6-CFA6-A3B612C84D83}"/>
              </a:ext>
            </a:extLst>
          </p:cNvPr>
          <p:cNvSpPr>
            <a:spLocks noGrp="1"/>
          </p:cNvSpPr>
          <p:nvPr>
            <p:ph sz="quarter" idx="13"/>
          </p:nvPr>
        </p:nvSpPr>
        <p:spPr>
          <a:xfrm>
            <a:off x="993775" y="1722438"/>
            <a:ext cx="6815138" cy="4165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11396391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B4D7331-4537-B016-21FF-7EAF90603F6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10" name="TextBox 9">
            <a:extLst>
              <a:ext uri="{FF2B5EF4-FFF2-40B4-BE49-F238E27FC236}">
                <a16:creationId xmlns:a16="http://schemas.microsoft.com/office/drawing/2014/main" id="{796E3B61-2579-BF7B-A871-819258B76379}"/>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a:t>
            </a:r>
          </a:p>
        </p:txBody>
      </p:sp>
      <p:sp>
        <p:nvSpPr>
          <p:cNvPr id="11" name="Rectangle 10">
            <a:extLst>
              <a:ext uri="{FF2B5EF4-FFF2-40B4-BE49-F238E27FC236}">
                <a16:creationId xmlns:a16="http://schemas.microsoft.com/office/drawing/2014/main" id="{429E7C43-B2EC-1A97-6F70-B93773D895CC}"/>
              </a:ext>
            </a:extLst>
          </p:cNvPr>
          <p:cNvSpPr>
            <a:spLocks noGrp="1" noRot="1" noMove="1" noResize="1" noEditPoints="1" noAdjustHandles="1" noChangeArrowheads="1" noChangeShapeType="1"/>
          </p:cNvSpPr>
          <p:nvPr/>
        </p:nvSpPr>
        <p:spPr>
          <a:xfrm>
            <a:off x="8149167" y="0"/>
            <a:ext cx="4042833" cy="6857999"/>
          </a:xfrm>
          <a:prstGeom prst="rect">
            <a:avLst/>
          </a:prstGeom>
          <a:solidFill>
            <a:srgbClr val="C1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F481313E-A8FA-CEF9-7588-6569671979C0}"/>
              </a:ext>
            </a:extLst>
          </p:cNvPr>
          <p:cNvSpPr>
            <a:spLocks noGrp="1"/>
          </p:cNvSpPr>
          <p:nvPr>
            <p:ph type="title"/>
          </p:nvPr>
        </p:nvSpPr>
        <p:spPr>
          <a:xfrm>
            <a:off x="973825" y="933692"/>
            <a:ext cx="7425457" cy="616564"/>
          </a:xfrm>
        </p:spPr>
        <p:txBody>
          <a:bodyPr>
            <a:normAutofit/>
          </a:bodyPr>
          <a:lstStyle>
            <a:lvl1pPr>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EC9F1E56-1570-8C53-5E31-63CB0A50700F}"/>
              </a:ext>
            </a:extLst>
          </p:cNvPr>
          <p:cNvSpPr>
            <a:spLocks noGrp="1"/>
          </p:cNvSpPr>
          <p:nvPr>
            <p:ph sz="quarter" idx="13"/>
          </p:nvPr>
        </p:nvSpPr>
        <p:spPr>
          <a:xfrm>
            <a:off x="973138" y="1873250"/>
            <a:ext cx="6927850" cy="4278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23005122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B4D7331-4537-B016-21FF-7EAF90603F6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9" name="TextBox 8">
            <a:extLst>
              <a:ext uri="{FF2B5EF4-FFF2-40B4-BE49-F238E27FC236}">
                <a16:creationId xmlns:a16="http://schemas.microsoft.com/office/drawing/2014/main" id="{B61D53EB-21A3-B3F7-BCCA-DA4998D33322}"/>
              </a:ext>
            </a:extLst>
          </p:cNvPr>
          <p:cNvSpPr txBox="1">
            <a:spLocks/>
          </p:cNvSpPr>
          <p:nvPr/>
        </p:nvSpPr>
        <p:spPr>
          <a:xfrm>
            <a:off x="1324947" y="6027581"/>
            <a:ext cx="4973216" cy="369332"/>
          </a:xfrm>
          <a:prstGeom prst="rect">
            <a:avLst/>
          </a:prstGeom>
          <a:noFill/>
        </p:spPr>
        <p:txBody>
          <a:bodyPr wrap="square" rtlCol="0">
            <a:spAutoFit/>
          </a:bodyPr>
          <a:lstStyle/>
          <a:p>
            <a:r>
              <a:rPr lang="en-CA" dirty="0">
                <a:latin typeface="Trebuchet MS" panose="020B0703020202090204" pitchFamily="34" charset="0"/>
              </a:rPr>
              <a:t>ottawa.anglican.ca</a:t>
            </a:r>
          </a:p>
        </p:txBody>
      </p:sp>
      <p:pic>
        <p:nvPicPr>
          <p:cNvPr id="10" name="Picture 9" descr="A picture containing text, gauge&#10;&#10;Description automatically generated">
            <a:extLst>
              <a:ext uri="{FF2B5EF4-FFF2-40B4-BE49-F238E27FC236}">
                <a16:creationId xmlns:a16="http://schemas.microsoft.com/office/drawing/2014/main" id="{7A122124-0A04-F694-8233-04573E253E9E}"/>
              </a:ext>
            </a:extLst>
          </p:cNvPr>
          <p:cNvPicPr>
            <a:picLocks noGrp="1" noRot="1" noChangeAspect="1" noMove="1" noResize="1" noEditPoints="1" noAdjustHandles="1" noChangeArrowheads="1" noChangeShapeType="1" noCrop="1"/>
          </p:cNvPicPr>
          <p:nvPr/>
        </p:nvPicPr>
        <p:blipFill>
          <a:blip r:embed="rId2"/>
          <a:stretch>
            <a:fillRect/>
          </a:stretch>
        </p:blipFill>
        <p:spPr>
          <a:xfrm>
            <a:off x="1137117" y="1413583"/>
            <a:ext cx="2627141" cy="1440000"/>
          </a:xfrm>
          <a:prstGeom prst="rect">
            <a:avLst/>
          </a:prstGeom>
        </p:spPr>
      </p:pic>
      <p:pic>
        <p:nvPicPr>
          <p:cNvPr id="11" name="Picture 10" descr="Icon&#10;&#10;Description automatically generated">
            <a:extLst>
              <a:ext uri="{FF2B5EF4-FFF2-40B4-BE49-F238E27FC236}">
                <a16:creationId xmlns:a16="http://schemas.microsoft.com/office/drawing/2014/main" id="{3CB22334-84D2-520D-E311-4936BBCDFD99}"/>
              </a:ext>
            </a:extLst>
          </p:cNvPr>
          <p:cNvPicPr>
            <a:picLocks noGrp="1" noRot="1" noChangeAspect="1" noMove="1" noResize="1" noEditPoints="1" noAdjustHandles="1" noChangeArrowheads="1" noChangeShapeType="1" noCrop="1"/>
          </p:cNvPicPr>
          <p:nvPr/>
        </p:nvPicPr>
        <p:blipFill>
          <a:blip r:embed="rId3"/>
          <a:stretch>
            <a:fillRect/>
          </a:stretch>
        </p:blipFill>
        <p:spPr>
          <a:xfrm>
            <a:off x="6846078" y="0"/>
            <a:ext cx="4603750" cy="6858000"/>
          </a:xfrm>
          <a:prstGeom prst="rect">
            <a:avLst/>
          </a:prstGeom>
        </p:spPr>
      </p:pic>
      <p:sp>
        <p:nvSpPr>
          <p:cNvPr id="2" name="Title 1">
            <a:extLst>
              <a:ext uri="{FF2B5EF4-FFF2-40B4-BE49-F238E27FC236}">
                <a16:creationId xmlns:a16="http://schemas.microsoft.com/office/drawing/2014/main" id="{802F4645-F635-DBD9-9475-E41D69CB03B8}"/>
              </a:ext>
            </a:extLst>
          </p:cNvPr>
          <p:cNvSpPr>
            <a:spLocks noGrp="1"/>
          </p:cNvSpPr>
          <p:nvPr>
            <p:ph type="title"/>
          </p:nvPr>
        </p:nvSpPr>
        <p:spPr>
          <a:xfrm>
            <a:off x="909221" y="3115018"/>
            <a:ext cx="7089559" cy="1325563"/>
          </a:xfrm>
        </p:spPr>
        <p:txBody>
          <a:bodyPr>
            <a:normAutofit/>
          </a:bodyPr>
          <a:lstStyle>
            <a:lvl1pPr marL="0" algn="l" defTabSz="914400" rtl="0" eaLnBrk="1" latinLnBrk="0" hangingPunct="1">
              <a:defRPr lang="en-CA" sz="5000" kern="1200" dirty="0">
                <a:solidFill>
                  <a:srgbClr val="C10090"/>
                </a:solidFill>
                <a:latin typeface="Georgia" panose="02040502050405020303" pitchFamily="18" charset="0"/>
                <a:ea typeface="+mn-ea"/>
                <a:cs typeface="+mn-cs"/>
              </a:defRPr>
            </a:lvl1pPr>
          </a:lstStyle>
          <a:p>
            <a:r>
              <a:rPr lang="en-US"/>
              <a:t>Click to edit Master title style</a:t>
            </a:r>
            <a:endParaRPr lang="en-CA" dirty="0"/>
          </a:p>
        </p:txBody>
      </p:sp>
    </p:spTree>
    <p:extLst>
      <p:ext uri="{BB962C8B-B14F-4D97-AF65-F5344CB8AC3E}">
        <p14:creationId xmlns:p14="http://schemas.microsoft.com/office/powerpoint/2010/main" val="46552942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755D3-A010-165C-B8F0-A4C0464B244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171226B-6D1E-A9B6-CA92-DDBF92D073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61EB46-7843-8C0E-E247-A61BB80E72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9D42DD82-6252-E567-2C6F-355AC6A075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87E7FD-89E7-551A-D403-FC295B2EE9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1CACE5A-D8A1-3471-676B-98F9825546BE}"/>
              </a:ext>
            </a:extLst>
          </p:cNvPr>
          <p:cNvSpPr>
            <a:spLocks noGrp="1"/>
          </p:cNvSpPr>
          <p:nvPr>
            <p:ph type="dt" sz="half" idx="10"/>
          </p:nvPr>
        </p:nvSpPr>
        <p:spPr/>
        <p:txBody>
          <a:bodyPr/>
          <a:lstStyle/>
          <a:p>
            <a:endParaRPr lang="en-CA"/>
          </a:p>
        </p:txBody>
      </p:sp>
      <p:sp>
        <p:nvSpPr>
          <p:cNvPr id="8" name="Footer Placeholder 7">
            <a:extLst>
              <a:ext uri="{FF2B5EF4-FFF2-40B4-BE49-F238E27FC236}">
                <a16:creationId xmlns:a16="http://schemas.microsoft.com/office/drawing/2014/main" id="{5FABA804-02AF-9A0E-1831-B31F139E16E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3FF7E06-6047-295D-00A4-A2DE671C2E5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769862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6899C-70E7-3A2E-584C-B53FEF60B30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D308F25-47ED-F9DA-57F8-AAB7CF5DE73E}"/>
              </a:ext>
            </a:extLst>
          </p:cNvPr>
          <p:cNvSpPr>
            <a:spLocks noGrp="1"/>
          </p:cNvSpPr>
          <p:nvPr>
            <p:ph type="dt" sz="half" idx="10"/>
          </p:nvPr>
        </p:nvSpPr>
        <p:spPr/>
        <p:txBody>
          <a:bodyPr/>
          <a:lstStyle/>
          <a:p>
            <a:endParaRPr lang="en-CA"/>
          </a:p>
        </p:txBody>
      </p:sp>
      <p:sp>
        <p:nvSpPr>
          <p:cNvPr id="4" name="Footer Placeholder 3">
            <a:extLst>
              <a:ext uri="{FF2B5EF4-FFF2-40B4-BE49-F238E27FC236}">
                <a16:creationId xmlns:a16="http://schemas.microsoft.com/office/drawing/2014/main" id="{BFE8D7B9-B702-3BF6-C743-1DA979AA20D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E4EEFC9-5682-E488-3877-389272F0940E}"/>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279110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2.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7FA82C-7760-654B-30AC-7E40ECE173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2C158BD-D1B8-43E2-4B31-F5B652036B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DCB7057-E3DA-5823-296D-9574D4FA77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endParaRPr lang="en-CA"/>
          </a:p>
        </p:txBody>
      </p:sp>
      <p:sp>
        <p:nvSpPr>
          <p:cNvPr id="5" name="Footer Placeholder 4">
            <a:extLst>
              <a:ext uri="{FF2B5EF4-FFF2-40B4-BE49-F238E27FC236}">
                <a16:creationId xmlns:a16="http://schemas.microsoft.com/office/drawing/2014/main" id="{B1A09EB4-19D9-1DA7-3697-6339E3FFDF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AF89FD0A-9D13-A3CF-CD62-80E3277C10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35824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250244-FB6C-5F4A-95A3-B3FC84C570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D3AABE-1176-6842-B18C-728ADD1260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A0BE8-4453-3847-B6FB-A91F4C0D3B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a:extLst>
              <a:ext uri="{FF2B5EF4-FFF2-40B4-BE49-F238E27FC236}">
                <a16:creationId xmlns:a16="http://schemas.microsoft.com/office/drawing/2014/main" id="{D8B45527-6759-BB43-A61B-E13A10530A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1346D29-8741-E24B-8A3F-74DB03BC2B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CA" smtClean="0"/>
              <a:t>‹#›</a:t>
            </a:fld>
            <a:endParaRPr lang="en-CA"/>
          </a:p>
        </p:txBody>
      </p:sp>
      <p:pic>
        <p:nvPicPr>
          <p:cNvPr id="8" name="Picture 7" descr="A colorful lines in a circle&#10;&#10;Description automatically generated">
            <a:extLst>
              <a:ext uri="{FF2B5EF4-FFF2-40B4-BE49-F238E27FC236}">
                <a16:creationId xmlns:a16="http://schemas.microsoft.com/office/drawing/2014/main" id="{0068819A-D30F-D37B-81B0-E27EC8F26AD8}"/>
              </a:ext>
            </a:extLst>
          </p:cNvPr>
          <p:cNvPicPr>
            <a:picLocks noChangeAspect="1"/>
          </p:cNvPicPr>
          <p:nvPr userDrawn="1"/>
        </p:nvPicPr>
        <p:blipFill>
          <a:blip r:embed="rId14"/>
          <a:stretch>
            <a:fillRect/>
          </a:stretch>
        </p:blipFill>
        <p:spPr>
          <a:xfrm>
            <a:off x="0" y="5538269"/>
            <a:ext cx="1330571" cy="1319731"/>
          </a:xfrm>
          <a:prstGeom prst="rect">
            <a:avLst/>
          </a:prstGeom>
        </p:spPr>
      </p:pic>
    </p:spTree>
    <p:extLst>
      <p:ext uri="{BB962C8B-B14F-4D97-AF65-F5344CB8AC3E}">
        <p14:creationId xmlns:p14="http://schemas.microsoft.com/office/powerpoint/2010/main" val="366936374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086928"/>
            <a:ext cx="9144000" cy="4416725"/>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Verdana"/>
              <a:buNone/>
            </a:pPr>
            <a:r>
              <a:rPr lang="en-CA" sz="4800" dirty="0"/>
              <a:t>A Time of Prayer: </a:t>
            </a:r>
            <a:br>
              <a:rPr lang="en-CA" sz="4800" dirty="0"/>
            </a:br>
            <a:r>
              <a:rPr lang="en-CA" sz="4800" dirty="0"/>
              <a:t>Listening for Divine Sparks in our Midst</a:t>
            </a:r>
            <a:br>
              <a:rPr lang="en-CA" sz="4800" dirty="0"/>
            </a:br>
            <a:br>
              <a:rPr lang="en-CA" sz="4800" dirty="0"/>
            </a:br>
            <a:r>
              <a:rPr lang="en-CA" sz="4800" dirty="0"/>
              <a:t>Slides for Bible Study</a:t>
            </a:r>
            <a:br>
              <a:rPr lang="en-CA" sz="4800" dirty="0"/>
            </a:br>
            <a:br>
              <a:rPr lang="en-CA" sz="4800" dirty="0"/>
            </a:br>
            <a:r>
              <a:rPr lang="en-CA" sz="3600" dirty="0"/>
              <a:t>August, 2024</a:t>
            </a:r>
            <a:endParaRPr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7"/>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Silence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8"/>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Sharing Our </a:t>
            </a:r>
            <a:br>
              <a:rPr lang="en-CA"/>
            </a:br>
            <a:r>
              <a:rPr lang="en-CA"/>
              <a:t>Word, Phrase or Idea</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600"/>
              <a:t>As the passage is read a </a:t>
            </a:r>
            <a:r>
              <a:rPr lang="en-CA" sz="3600" b="1"/>
              <a:t>second</a:t>
            </a:r>
            <a:r>
              <a:rPr lang="en-CA" sz="3600"/>
              <a:t> time, notice again which word(s), sentence(s), or image(s) catch your attention, but also consider what idea(s), feeling(s) or reflections may emerge.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8" name="Google Shape;148;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highlight>
                  <a:schemeClr val="lt1"/>
                </a:highlight>
              </a:rPr>
              <a:t>The Second Reading </a:t>
            </a:r>
            <a:r>
              <a:rPr lang="en-CA" sz="3200">
                <a:highlight>
                  <a:schemeClr val="lt1"/>
                </a:highlight>
              </a:rPr>
              <a:t>(The Message)</a:t>
            </a:r>
            <a:endParaRPr>
              <a:highlight>
                <a:schemeClr val="lt1"/>
              </a:highlight>
            </a:endParaRPr>
          </a:p>
        </p:txBody>
      </p:sp>
      <p:sp>
        <p:nvSpPr>
          <p:cNvPr id="147" name="Google Shape;147;p10"/>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When Jesus got the news, he slipped away by boat to an out-of-the-way place by himself. But unsuccessfully—someone saw him and the word got around. Soon a lot of people from the nearby villages walked around the lake to where he was. When he saw them coming, he was overcome with pity and healed their sick.</a:t>
            </a:r>
            <a:endParaRPr sz="3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1"/>
          <p:cNvSpPr txBox="1">
            <a:spLocks noGrp="1"/>
          </p:cNvSpPr>
          <p:nvPr>
            <p:ph idx="1"/>
          </p:nvPr>
        </p:nvSpPr>
        <p:spPr>
          <a:xfrm>
            <a:off x="838200" y="1435100"/>
            <a:ext cx="10515600" cy="4351338"/>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dirty="0"/>
              <a:t>Toward evening the disciples approached him. “We’re out in the country and it’s getting late. Dismiss the people so they can go to the villages and get some supper.”</a:t>
            </a:r>
            <a:endParaRPr sz="3600" dirty="0"/>
          </a:p>
          <a:p>
            <a:pPr marL="0" lvl="0" indent="0" algn="l" rtl="0">
              <a:spcBef>
                <a:spcPts val="0"/>
              </a:spcBef>
              <a:spcAft>
                <a:spcPts val="0"/>
              </a:spcAft>
              <a:buClr>
                <a:schemeClr val="dk1"/>
              </a:buClr>
              <a:buSzPts val="1100"/>
              <a:buNone/>
            </a:pPr>
            <a:r>
              <a:rPr lang="en-CA" sz="3600" dirty="0"/>
              <a:t>But Jesus said, “There is no need to dismiss them. You give them supper.”</a:t>
            </a:r>
            <a:endParaRPr sz="3600" dirty="0"/>
          </a:p>
          <a:p>
            <a:pPr marL="0" lvl="0" indent="0" algn="l" rtl="0">
              <a:spcBef>
                <a:spcPts val="0"/>
              </a:spcBef>
              <a:spcAft>
                <a:spcPts val="0"/>
              </a:spcAft>
              <a:buClr>
                <a:schemeClr val="dk1"/>
              </a:buClr>
              <a:buSzPts val="1100"/>
              <a:buNone/>
            </a:pPr>
            <a:r>
              <a:rPr lang="en-CA" sz="3600" dirty="0"/>
              <a:t>“All we have are five loaves of bread and two fish,” they said.</a:t>
            </a:r>
            <a:endParaRPr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g273d08233bd_0_9"/>
          <p:cNvSpPr txBox="1">
            <a:spLocks noGrp="1"/>
          </p:cNvSpPr>
          <p:nvPr>
            <p:ph idx="1"/>
          </p:nvPr>
        </p:nvSpPr>
        <p:spPr>
          <a:xfrm>
            <a:off x="838200" y="1511300"/>
            <a:ext cx="10515600" cy="4351338"/>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dirty="0"/>
              <a:t>Jesus said, “Bring them here.” Then he had the people sit on the grass. He took the five loaves and two fish, lifted his face to heaven in prayer, blessed, broke, and gave the bread to the disciples. The disciples then gave the food to the congregation. They all ate their fill. They gathered twelve baskets of leftovers. About five thousand were fed.</a:t>
            </a:r>
            <a:endParaRPr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2"/>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Silence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3"/>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Sharing Our </a:t>
            </a:r>
            <a:br>
              <a:rPr lang="en-CA"/>
            </a:br>
            <a:r>
              <a:rPr lang="en-CA"/>
              <a:t>Word, Phrase or Idea</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4"/>
          <p:cNvSpPr txBox="1">
            <a:spLocks noGrp="1"/>
          </p:cNvSpPr>
          <p:nvPr>
            <p:ph idx="1"/>
          </p:nvPr>
        </p:nvSpPr>
        <p:spPr>
          <a:xfrm>
            <a:off x="838200" y="610050"/>
            <a:ext cx="10515600" cy="5903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CA" sz="3600"/>
              <a:t>As the passage is read a </a:t>
            </a:r>
            <a:r>
              <a:rPr lang="en-CA" sz="3600" b="1"/>
              <a:t>third</a:t>
            </a:r>
            <a:r>
              <a:rPr lang="en-CA" sz="3600"/>
              <a:t> time, ponder these questions:</a:t>
            </a:r>
            <a:endParaRPr sz="3600"/>
          </a:p>
          <a:p>
            <a:pPr marL="457200" lvl="0" indent="-457200" algn="l" rtl="0">
              <a:spcBef>
                <a:spcPts val="1000"/>
              </a:spcBef>
              <a:spcAft>
                <a:spcPts val="0"/>
              </a:spcAft>
              <a:buSzPts val="3600"/>
              <a:buFont typeface="Calibri"/>
              <a:buAutoNum type="arabicPeriod"/>
            </a:pPr>
            <a:r>
              <a:rPr lang="en-CA" sz="3600"/>
              <a:t>What do we have in our hands to give to Christ that he can use to meet the needs of others?</a:t>
            </a:r>
            <a:endParaRPr sz="3600"/>
          </a:p>
          <a:p>
            <a:pPr marL="457200" lvl="0" indent="-457200" algn="l" rtl="0">
              <a:spcBef>
                <a:spcPts val="1000"/>
              </a:spcBef>
              <a:spcAft>
                <a:spcPts val="0"/>
              </a:spcAft>
              <a:buSzPts val="3600"/>
              <a:buFont typeface="Calibri"/>
              <a:buAutoNum type="arabicPeriod"/>
            </a:pPr>
            <a:r>
              <a:rPr lang="en-CA" sz="3600"/>
              <a:t>How could compassion transform the way I view other people and their circumstances?</a:t>
            </a:r>
            <a:endParaRPr sz="3600"/>
          </a:p>
          <a:p>
            <a:pPr marL="457200" lvl="0" indent="-457200" algn="l" rtl="0">
              <a:spcBef>
                <a:spcPts val="1000"/>
              </a:spcBef>
              <a:spcAft>
                <a:spcPts val="0"/>
              </a:spcAft>
              <a:buSzPts val="3600"/>
              <a:buFont typeface="Calibri"/>
              <a:buAutoNum type="arabicPeriod"/>
            </a:pPr>
            <a:r>
              <a:rPr lang="en-CA" sz="3600"/>
              <a:t>What is God saying to our congregation and our diocesan church as we read this passage today?</a:t>
            </a:r>
            <a:endParaRPr sz="36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9" name="Google Shape;179;g2ebd5d5facb_0_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Third Reading (NRSV)</a:t>
            </a:r>
            <a:endParaRPr/>
          </a:p>
        </p:txBody>
      </p:sp>
      <p:sp>
        <p:nvSpPr>
          <p:cNvPr id="178" name="Google Shape;178;g2ebd5d5facb_0_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Now when Jesus heard this, he withdrew from there in a boat to a deserted place by himself. But when the crowds heard it, they followed him on foot from the towns. When he went ashore, he saw a great crowd; and he had compassion for them and cured their sick.</a:t>
            </a:r>
            <a:endParaRPr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Opening Prayer</a:t>
            </a:r>
            <a:endParaRPr/>
          </a:p>
        </p:txBody>
      </p:sp>
      <p:sp>
        <p:nvSpPr>
          <p:cNvPr id="90" name="Google Shape;90;p2"/>
          <p:cNvSpPr txBox="1">
            <a:spLocks noGrp="1"/>
          </p:cNvSpPr>
          <p:nvPr>
            <p:ph idx="1"/>
          </p:nvPr>
        </p:nvSpPr>
        <p:spPr>
          <a:xfrm>
            <a:off x="838200" y="1568450"/>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Clr>
                <a:schemeClr val="dk1"/>
              </a:buClr>
              <a:buSzPct val="30555"/>
              <a:buNone/>
            </a:pPr>
            <a:r>
              <a:rPr lang="en-CA" sz="3600" dirty="0"/>
              <a:t>O God of Love, your compassion fails none you created. Thank you for Jesus Christ and his example of a life that demonstrates how to live our daily discipleship. May we be instruments of your love, bringing you the pains of the sick, the injured, the weary, the heavy laden, those in sorrow or darkness, the hungry and weak. Grant us loving hearts and ready hands to help serve those in need among us. May our willingness to serve show our love and gratitude to you, our Lord and Saviour Jesus Christ, </a:t>
            </a:r>
            <a:r>
              <a:rPr lang="en-CA" sz="3600" b="1" dirty="0"/>
              <a:t>Amen.</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g2ebd5d5facb_0_1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100"/>
              <a:buFont typeface="Arial"/>
              <a:buNone/>
            </a:pPr>
            <a:endParaRPr sz="3600"/>
          </a:p>
          <a:p>
            <a:pPr marL="0" lvl="0" indent="0" algn="l" rtl="0">
              <a:spcBef>
                <a:spcPts val="0"/>
              </a:spcBef>
              <a:spcAft>
                <a:spcPts val="0"/>
              </a:spcAft>
              <a:buClr>
                <a:schemeClr val="dk1"/>
              </a:buClr>
              <a:buSzPts val="1100"/>
              <a:buNone/>
            </a:pPr>
            <a:r>
              <a:rPr lang="en-CA" sz="3600"/>
              <a:t>When it was evening, the disciples came to him and said, ‘This is a deserted place, and the hour is now late; send the crowds away so that they may go into the villages and buy food for themselves.’ </a:t>
            </a:r>
            <a:endParaRPr sz="3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2ebd5d5facb_0_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100"/>
              <a:buFont typeface="Arial"/>
              <a:buNone/>
            </a:pPr>
            <a:endParaRPr sz="3600"/>
          </a:p>
          <a:p>
            <a:pPr marL="0" lvl="0" indent="0" algn="l" rtl="0">
              <a:spcBef>
                <a:spcPts val="0"/>
              </a:spcBef>
              <a:spcAft>
                <a:spcPts val="0"/>
              </a:spcAft>
              <a:buClr>
                <a:schemeClr val="dk1"/>
              </a:buClr>
              <a:buSzPts val="1100"/>
              <a:buNone/>
            </a:pPr>
            <a:r>
              <a:rPr lang="en-CA" sz="3600"/>
              <a:t>Jesus said to them, ‘They need not go away; you give them something to eat.’ They replied, ‘We have nothing here but five loaves and two fish.’ And he said, ‘Bring them here to me.’</a:t>
            </a:r>
            <a:endParaRPr sz="36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g2ebd5d5facb_0_20"/>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100"/>
              <a:buFont typeface="Arial"/>
              <a:buNone/>
            </a:pPr>
            <a:endParaRPr sz="3600"/>
          </a:p>
          <a:p>
            <a:pPr marL="0" lvl="0" indent="0" algn="l" rtl="0">
              <a:spcBef>
                <a:spcPts val="0"/>
              </a:spcBef>
              <a:spcAft>
                <a:spcPts val="0"/>
              </a:spcAft>
              <a:buClr>
                <a:schemeClr val="dk1"/>
              </a:buClr>
              <a:buSzPts val="1100"/>
              <a:buNone/>
            </a:pPr>
            <a:r>
              <a:rPr lang="en-CA" sz="3600"/>
              <a:t>Then he ordered the crowds to sit down on the grass. Taking the five loaves and the two fish, he looked up to heaven, and blessed and broke the loaves, and gave them to the disciples, and the disciples gave them to the crowds. </a:t>
            </a:r>
            <a:endParaRPr sz="36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g2ebd5d5facb_0_1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100"/>
              <a:buNone/>
            </a:pPr>
            <a:endParaRPr sz="3600"/>
          </a:p>
          <a:p>
            <a:pPr marL="0" lvl="0" indent="0" algn="l" rtl="0">
              <a:spcBef>
                <a:spcPts val="0"/>
              </a:spcBef>
              <a:spcAft>
                <a:spcPts val="0"/>
              </a:spcAft>
              <a:buClr>
                <a:schemeClr val="dk1"/>
              </a:buClr>
              <a:buSzPts val="1100"/>
              <a:buNone/>
            </a:pPr>
            <a:r>
              <a:rPr lang="en-CA" sz="3600"/>
              <a:t>And all ate and were filled; and they took up what was left over of the broken pieces, twelve baskets full. And those who ate were about five thousand men, besides women and children.</a:t>
            </a:r>
            <a:endParaRPr sz="36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7"/>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dirty="0"/>
              <a:t>Silence</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8"/>
          <p:cNvSpPr txBox="1">
            <a:spLocks noGrp="1"/>
          </p:cNvSpPr>
          <p:nvPr>
            <p:ph type="title"/>
          </p:nvPr>
        </p:nvSpPr>
        <p:spPr>
          <a:xfrm>
            <a:off x="838150" y="188223"/>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dirty="0"/>
              <a:t>Sharing Our Reflections</a:t>
            </a:r>
            <a:endParaRPr dirty="0"/>
          </a:p>
        </p:txBody>
      </p:sp>
      <p:sp>
        <p:nvSpPr>
          <p:cNvPr id="210" name="Google Shape;210;p18"/>
          <p:cNvSpPr txBox="1"/>
          <p:nvPr/>
        </p:nvSpPr>
        <p:spPr>
          <a:xfrm>
            <a:off x="455950" y="1513786"/>
            <a:ext cx="11280000" cy="3468601"/>
          </a:xfrm>
          <a:prstGeom prst="rect">
            <a:avLst/>
          </a:prstGeom>
          <a:noFill/>
          <a:ln>
            <a:noFill/>
          </a:ln>
        </p:spPr>
        <p:txBody>
          <a:bodyPr spcFirstLastPara="1" wrap="square" lIns="91425" tIns="45700" rIns="91425" bIns="45700" anchor="t" anchorCtr="0">
            <a:spAutoFit/>
          </a:bodyPr>
          <a:lstStyle/>
          <a:p>
            <a:pPr marL="457200" lvl="0" indent="-457200" algn="l" rtl="0">
              <a:lnSpc>
                <a:spcPct val="90000"/>
              </a:lnSpc>
              <a:spcBef>
                <a:spcPts val="1000"/>
              </a:spcBef>
              <a:spcAft>
                <a:spcPts val="0"/>
              </a:spcAft>
              <a:buClr>
                <a:schemeClr val="dk1"/>
              </a:buClr>
              <a:buSzPts val="3600"/>
              <a:buFont typeface="Calibri"/>
              <a:buAutoNum type="arabicPeriod"/>
            </a:pPr>
            <a:r>
              <a:rPr lang="en-CA" sz="3600" dirty="0">
                <a:solidFill>
                  <a:schemeClr val="dk1"/>
                </a:solidFill>
                <a:latin typeface="Trebuchet MS" panose="020B0603020202020204" pitchFamily="34" charset="0"/>
                <a:ea typeface="Verdana"/>
                <a:cs typeface="Verdana"/>
                <a:sym typeface="Verdana"/>
              </a:rPr>
              <a:t>What do we have in our hands to give to Christ that he can use to meet the needs of others?</a:t>
            </a:r>
            <a:endParaRPr sz="3600" dirty="0">
              <a:solidFill>
                <a:schemeClr val="dk1"/>
              </a:solidFill>
              <a:latin typeface="Trebuchet MS" panose="020B0603020202020204" pitchFamily="34" charset="0"/>
              <a:ea typeface="Verdana"/>
              <a:cs typeface="Verdana"/>
              <a:sym typeface="Verdana"/>
            </a:endParaRPr>
          </a:p>
          <a:p>
            <a:pPr marL="457200" lvl="0" indent="-457200" algn="l" rtl="0">
              <a:lnSpc>
                <a:spcPct val="90000"/>
              </a:lnSpc>
              <a:spcBef>
                <a:spcPts val="1000"/>
              </a:spcBef>
              <a:spcAft>
                <a:spcPts val="0"/>
              </a:spcAft>
              <a:buClr>
                <a:schemeClr val="dk1"/>
              </a:buClr>
              <a:buSzPts val="3600"/>
              <a:buFont typeface="Calibri"/>
              <a:buAutoNum type="arabicPeriod"/>
            </a:pPr>
            <a:r>
              <a:rPr lang="en-CA" sz="3600" dirty="0">
                <a:solidFill>
                  <a:schemeClr val="dk1"/>
                </a:solidFill>
                <a:latin typeface="Trebuchet MS" panose="020B0603020202020204" pitchFamily="34" charset="0"/>
                <a:ea typeface="Verdana"/>
                <a:cs typeface="Verdana"/>
                <a:sym typeface="Verdana"/>
              </a:rPr>
              <a:t>How could compassion transform the way I view other people and their circumstances?</a:t>
            </a:r>
            <a:endParaRPr sz="3600" dirty="0">
              <a:solidFill>
                <a:schemeClr val="dk1"/>
              </a:solidFill>
              <a:latin typeface="Trebuchet MS" panose="020B0603020202020204" pitchFamily="34" charset="0"/>
              <a:ea typeface="Verdana"/>
              <a:cs typeface="Verdana"/>
              <a:sym typeface="Verdana"/>
            </a:endParaRPr>
          </a:p>
          <a:p>
            <a:pPr marL="457200" lvl="0" indent="-457200" algn="l" rtl="0">
              <a:lnSpc>
                <a:spcPct val="90000"/>
              </a:lnSpc>
              <a:spcBef>
                <a:spcPts val="1000"/>
              </a:spcBef>
              <a:spcAft>
                <a:spcPts val="0"/>
              </a:spcAft>
              <a:buClr>
                <a:schemeClr val="dk1"/>
              </a:buClr>
              <a:buSzPts val="3600"/>
              <a:buFont typeface="Calibri"/>
              <a:buAutoNum type="arabicPeriod"/>
            </a:pPr>
            <a:r>
              <a:rPr lang="en-CA" sz="3600" dirty="0">
                <a:solidFill>
                  <a:schemeClr val="dk1"/>
                </a:solidFill>
                <a:latin typeface="Trebuchet MS" panose="020B0603020202020204" pitchFamily="34" charset="0"/>
                <a:ea typeface="Verdana"/>
                <a:cs typeface="Verdana"/>
                <a:sym typeface="Verdana"/>
              </a:rPr>
              <a:t>What is God saying to our congregation and our diocesan church as we read this passage today?</a:t>
            </a:r>
            <a:endParaRPr sz="3600" dirty="0">
              <a:solidFill>
                <a:schemeClr val="dk1"/>
              </a:solidFill>
              <a:latin typeface="Trebuchet MS" panose="020B0603020202020204" pitchFamily="34" charset="0"/>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g273d08233bd_0_28"/>
          <p:cNvSpPr txBox="1">
            <a:spLocks noGrp="1"/>
          </p:cNvSpPr>
          <p:nvPr>
            <p:ph type="title"/>
          </p:nvPr>
        </p:nvSpPr>
        <p:spPr>
          <a:xfrm>
            <a:off x="838200" y="323757"/>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dirty="0"/>
              <a:t>Capturing Our Reflections</a:t>
            </a:r>
            <a:endParaRPr dirty="0"/>
          </a:p>
        </p:txBody>
      </p:sp>
      <p:sp>
        <p:nvSpPr>
          <p:cNvPr id="216" name="Google Shape;216;g273d08233bd_0_28"/>
          <p:cNvSpPr txBox="1"/>
          <p:nvPr/>
        </p:nvSpPr>
        <p:spPr>
          <a:xfrm>
            <a:off x="560775" y="1366518"/>
            <a:ext cx="11280000" cy="44011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CA" sz="4000" b="0" i="0" u="none" strike="noStrike" cap="none" dirty="0">
                <a:solidFill>
                  <a:schemeClr val="dk1"/>
                </a:solidFill>
                <a:latin typeface="Trebuchet MS" panose="020B0603020202020204" pitchFamily="34" charset="0"/>
                <a:ea typeface="Calibri"/>
                <a:cs typeface="Calibri"/>
                <a:sym typeface="Calibri"/>
              </a:rPr>
              <a:t>Consider the four steps helpful in identifying and capturing any divine sparks that have come up:</a:t>
            </a:r>
            <a:endParaRPr sz="4000" b="0" i="0" u="none" strike="noStrike" cap="none" dirty="0">
              <a:solidFill>
                <a:schemeClr val="dk1"/>
              </a:solidFill>
              <a:latin typeface="Trebuchet MS" panose="020B0603020202020204" pitchFamily="34" charset="0"/>
              <a:ea typeface="Calibri"/>
              <a:cs typeface="Calibri"/>
              <a:sym typeface="Calibri"/>
            </a:endParaRPr>
          </a:p>
          <a:p>
            <a:pPr marL="457200" marR="0" lvl="0" indent="-457200" algn="l" rtl="0">
              <a:lnSpc>
                <a:spcPct val="100000"/>
              </a:lnSpc>
              <a:spcBef>
                <a:spcPts val="0"/>
              </a:spcBef>
              <a:spcAft>
                <a:spcPts val="0"/>
              </a:spcAft>
              <a:buClr>
                <a:schemeClr val="dk1"/>
              </a:buClr>
              <a:buSzPts val="4000"/>
              <a:buFont typeface="Calibri"/>
              <a:buAutoNum type="arabicPeriod"/>
            </a:pPr>
            <a:r>
              <a:rPr lang="en-CA" sz="4000" b="0" i="0" u="none" strike="noStrike" cap="none" dirty="0">
                <a:solidFill>
                  <a:schemeClr val="dk1"/>
                </a:solidFill>
                <a:latin typeface="Trebuchet MS" panose="020B0603020202020204" pitchFamily="34" charset="0"/>
                <a:ea typeface="Calibri"/>
                <a:cs typeface="Calibri"/>
                <a:sym typeface="Calibri"/>
              </a:rPr>
              <a:t>Listening</a:t>
            </a:r>
            <a:endParaRPr sz="4000" b="0" i="0" u="none" strike="noStrike" cap="none" dirty="0">
              <a:solidFill>
                <a:schemeClr val="dk1"/>
              </a:solidFill>
              <a:latin typeface="Trebuchet MS" panose="020B0603020202020204" pitchFamily="34" charset="0"/>
              <a:ea typeface="Calibri"/>
              <a:cs typeface="Calibri"/>
              <a:sym typeface="Calibri"/>
            </a:endParaRPr>
          </a:p>
          <a:p>
            <a:pPr marL="457200" marR="0" lvl="0" indent="-457200" algn="l" rtl="0">
              <a:lnSpc>
                <a:spcPct val="100000"/>
              </a:lnSpc>
              <a:spcBef>
                <a:spcPts val="0"/>
              </a:spcBef>
              <a:spcAft>
                <a:spcPts val="0"/>
              </a:spcAft>
              <a:buClr>
                <a:schemeClr val="dk1"/>
              </a:buClr>
              <a:buSzPts val="4000"/>
              <a:buFont typeface="Calibri"/>
              <a:buAutoNum type="arabicPeriod"/>
            </a:pPr>
            <a:r>
              <a:rPr lang="en-CA" sz="4000" b="0" i="0" u="none" strike="noStrike" cap="none" dirty="0">
                <a:solidFill>
                  <a:schemeClr val="dk1"/>
                </a:solidFill>
                <a:latin typeface="Trebuchet MS" panose="020B0603020202020204" pitchFamily="34" charset="0"/>
                <a:ea typeface="Calibri"/>
                <a:cs typeface="Calibri"/>
                <a:sym typeface="Calibri"/>
              </a:rPr>
              <a:t>Capturing</a:t>
            </a:r>
            <a:endParaRPr sz="4000" b="0" i="0" u="none" strike="noStrike" cap="none" dirty="0">
              <a:solidFill>
                <a:schemeClr val="dk1"/>
              </a:solidFill>
              <a:latin typeface="Trebuchet MS" panose="020B0603020202020204" pitchFamily="34" charset="0"/>
              <a:ea typeface="Calibri"/>
              <a:cs typeface="Calibri"/>
              <a:sym typeface="Calibri"/>
            </a:endParaRPr>
          </a:p>
          <a:p>
            <a:pPr marL="457200" marR="0" lvl="0" indent="-457200" algn="l" rtl="0">
              <a:lnSpc>
                <a:spcPct val="100000"/>
              </a:lnSpc>
              <a:spcBef>
                <a:spcPts val="0"/>
              </a:spcBef>
              <a:spcAft>
                <a:spcPts val="0"/>
              </a:spcAft>
              <a:buClr>
                <a:schemeClr val="dk1"/>
              </a:buClr>
              <a:buSzPts val="4000"/>
              <a:buFont typeface="Calibri"/>
              <a:buAutoNum type="arabicPeriod"/>
            </a:pPr>
            <a:r>
              <a:rPr lang="en-CA" sz="4000" b="0" i="0" u="none" strike="noStrike" cap="none" dirty="0">
                <a:solidFill>
                  <a:schemeClr val="dk1"/>
                </a:solidFill>
                <a:latin typeface="Trebuchet MS" panose="020B0603020202020204" pitchFamily="34" charset="0"/>
                <a:ea typeface="Calibri"/>
                <a:cs typeface="Calibri"/>
                <a:sym typeface="Calibri"/>
              </a:rPr>
              <a:t>Sharing</a:t>
            </a:r>
            <a:endParaRPr sz="4000" b="0" i="0" u="none" strike="noStrike" cap="none" dirty="0">
              <a:solidFill>
                <a:schemeClr val="dk1"/>
              </a:solidFill>
              <a:latin typeface="Trebuchet MS" panose="020B0603020202020204" pitchFamily="34" charset="0"/>
              <a:ea typeface="Calibri"/>
              <a:cs typeface="Calibri"/>
              <a:sym typeface="Calibri"/>
            </a:endParaRPr>
          </a:p>
          <a:p>
            <a:pPr marL="457200" marR="0" lvl="0" indent="-457200" algn="l" rtl="0">
              <a:lnSpc>
                <a:spcPct val="100000"/>
              </a:lnSpc>
              <a:spcBef>
                <a:spcPts val="0"/>
              </a:spcBef>
              <a:spcAft>
                <a:spcPts val="0"/>
              </a:spcAft>
              <a:buClr>
                <a:schemeClr val="dk1"/>
              </a:buClr>
              <a:buSzPts val="4000"/>
              <a:buFont typeface="Calibri"/>
              <a:buAutoNum type="arabicPeriod"/>
            </a:pPr>
            <a:r>
              <a:rPr lang="en-CA" sz="4000" b="0" i="0" u="none" strike="noStrike" cap="none" dirty="0">
                <a:solidFill>
                  <a:schemeClr val="dk1"/>
                </a:solidFill>
                <a:latin typeface="Trebuchet MS" panose="020B0603020202020204" pitchFamily="34" charset="0"/>
                <a:ea typeface="Calibri"/>
                <a:cs typeface="Calibri"/>
                <a:sym typeface="Calibri"/>
              </a:rPr>
              <a:t>Acting</a:t>
            </a:r>
            <a:endParaRPr sz="4000" b="0" i="0" u="none" strike="noStrike" cap="none" dirty="0">
              <a:solidFill>
                <a:schemeClr val="dk1"/>
              </a:solidFill>
              <a:latin typeface="Trebuchet MS" panose="020B0603020202020204" pitchFamily="34" charset="0"/>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9"/>
          <p:cNvSpPr txBox="1">
            <a:spLocks noGrp="1"/>
          </p:cNvSpPr>
          <p:nvPr>
            <p:ph type="title"/>
          </p:nvPr>
        </p:nvSpPr>
        <p:spPr>
          <a:xfrm>
            <a:off x="838200" y="305791"/>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dirty="0"/>
              <a:t>Capturing Our Reflections</a:t>
            </a:r>
            <a:endParaRPr dirty="0"/>
          </a:p>
        </p:txBody>
      </p:sp>
      <p:sp>
        <p:nvSpPr>
          <p:cNvPr id="222" name="Google Shape;222;p19"/>
          <p:cNvSpPr txBox="1"/>
          <p:nvPr/>
        </p:nvSpPr>
        <p:spPr>
          <a:xfrm>
            <a:off x="455950" y="1459904"/>
            <a:ext cx="11280099" cy="4401164"/>
          </a:xfrm>
          <a:prstGeom prst="rect">
            <a:avLst/>
          </a:prstGeom>
          <a:noFill/>
          <a:ln>
            <a:noFill/>
          </a:ln>
        </p:spPr>
        <p:txBody>
          <a:bodyPr spcFirstLastPara="1" wrap="square" lIns="91425" tIns="45700" rIns="91425" bIns="45700" anchor="t" anchorCtr="0">
            <a:spAutoFit/>
          </a:bodyPr>
          <a:lstStyle/>
          <a:p>
            <a:pPr marL="742950" marR="0" lvl="0" indent="-742950" algn="l" rtl="0">
              <a:lnSpc>
                <a:spcPct val="100000"/>
              </a:lnSpc>
              <a:spcBef>
                <a:spcPts val="0"/>
              </a:spcBef>
              <a:spcAft>
                <a:spcPts val="0"/>
              </a:spcAft>
              <a:buClr>
                <a:schemeClr val="dk1"/>
              </a:buClr>
              <a:buSzPts val="4000"/>
              <a:buFont typeface="Calibri"/>
              <a:buAutoNum type="arabicPeriod"/>
            </a:pPr>
            <a:r>
              <a:rPr lang="en-CA" sz="4000" b="0" i="0" u="none" strike="noStrike" cap="none" dirty="0">
                <a:solidFill>
                  <a:schemeClr val="dk1"/>
                </a:solidFill>
                <a:ea typeface="Calibri"/>
                <a:cs typeface="Calibri"/>
                <a:sym typeface="Calibri"/>
              </a:rPr>
              <a:t>Were sparks kindled during this prayer session? Write down any important ideas that emerged and ensure that there is group consensus.</a:t>
            </a:r>
            <a:endParaRPr sz="1400" b="0" i="0" u="none" strike="noStrike" cap="none" dirty="0">
              <a:solidFill>
                <a:srgbClr val="000000"/>
              </a:solidFill>
              <a:ea typeface="Arial"/>
              <a:cs typeface="Arial"/>
              <a:sym typeface="Arial"/>
            </a:endParaRPr>
          </a:p>
          <a:p>
            <a:pPr marL="742950" marR="0" lvl="0" indent="-742950" algn="l" rtl="0">
              <a:lnSpc>
                <a:spcPct val="100000"/>
              </a:lnSpc>
              <a:spcBef>
                <a:spcPts val="0"/>
              </a:spcBef>
              <a:spcAft>
                <a:spcPts val="0"/>
              </a:spcAft>
              <a:buClr>
                <a:schemeClr val="dk1"/>
              </a:buClr>
              <a:buSzPts val="4000"/>
              <a:buFont typeface="Calibri"/>
              <a:buAutoNum type="arabicPeriod"/>
            </a:pPr>
            <a:r>
              <a:rPr lang="en-CA" sz="4000" b="0" i="0" u="none" strike="noStrike" cap="none" dirty="0">
                <a:solidFill>
                  <a:schemeClr val="dk1"/>
                </a:solidFill>
                <a:ea typeface="Calibri"/>
                <a:cs typeface="Calibri"/>
                <a:sym typeface="Calibri"/>
              </a:rPr>
              <a:t>Who do these sparks need to be shared with at this time? Find a way to share the insights gained with those who need to hear them.</a:t>
            </a:r>
            <a:endParaRPr sz="1400" b="0" i="0" u="none" strike="noStrike" cap="none" dirty="0">
              <a:solidFill>
                <a:srgbClr val="000000"/>
              </a:solidFil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0"/>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dirty="0"/>
              <a:t>Hymn</a:t>
            </a: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3" name="Google Shape;233;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Closing Prayer</a:t>
            </a:r>
            <a:endParaRPr/>
          </a:p>
        </p:txBody>
      </p:sp>
      <p:sp>
        <p:nvSpPr>
          <p:cNvPr id="232" name="Google Shape;232;p21"/>
          <p:cNvSpPr txBox="1">
            <a:spLocks noGrp="1"/>
          </p:cNvSpPr>
          <p:nvPr>
            <p:ph idx="1"/>
          </p:nvPr>
        </p:nvSpPr>
        <p:spPr>
          <a:xfrm>
            <a:off x="838200" y="1606550"/>
            <a:ext cx="10515600" cy="4351338"/>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dk1"/>
              </a:buClr>
              <a:buSzPct val="100000"/>
              <a:buNone/>
            </a:pPr>
            <a:r>
              <a:rPr lang="en-CA" sz="3600" dirty="0"/>
              <a:t>O Holy God, you breathe your life-giving Spirit into this parish and diocese and call us to join together in mission for the spreading of the Gospel: show us the people to whom we should go and the path we should travel; help us to understand the deep longings of their hearts, and enable us to feed them through the living presence of Jesus Christ our Saviour, in whose power we set forth and in whose Name we pray. </a:t>
            </a:r>
            <a:r>
              <a:rPr lang="en-CA" sz="3600" b="1" dirty="0"/>
              <a:t>Amen.</a:t>
            </a:r>
            <a:r>
              <a:rPr lang="en-CA" sz="3600" dirty="0"/>
              <a:t>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3"/>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Hymn</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9" name="Google Shape;239;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Lord’s Prayer</a:t>
            </a:r>
            <a:endParaRPr/>
          </a:p>
        </p:txBody>
      </p:sp>
      <p:sp>
        <p:nvSpPr>
          <p:cNvPr id="238" name="Google Shape;238;p2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600"/>
              <a:t>Our Father in heaven, hallowed be your name, your kingdom come, your will be done, on earth as in heaven. Give us today our daily bread. Forgive us our sins as we forgive those who sin against us. Save us from the time of trial, and deliver us from evil. For the kingdom, the power, and the glory are yours, now and for ever. Amen.</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5" name="Google Shape;245;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Dismissal</a:t>
            </a:r>
            <a:endParaRPr/>
          </a:p>
        </p:txBody>
      </p:sp>
      <p:sp>
        <p:nvSpPr>
          <p:cNvPr id="244" name="Google Shape;244;p2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600"/>
              <a:t>Let us bless the Lord. </a:t>
            </a:r>
            <a:endParaRPr/>
          </a:p>
          <a:p>
            <a:pPr marL="0" lvl="0" indent="0" algn="l" rtl="0">
              <a:lnSpc>
                <a:spcPct val="90000"/>
              </a:lnSpc>
              <a:spcBef>
                <a:spcPts val="1000"/>
              </a:spcBef>
              <a:spcAft>
                <a:spcPts val="0"/>
              </a:spcAft>
              <a:buClr>
                <a:schemeClr val="dk1"/>
              </a:buClr>
              <a:buSzPts val="3600"/>
              <a:buNone/>
            </a:pPr>
            <a:r>
              <a:rPr lang="en-CA" sz="3600" b="1"/>
              <a:t>Thanks be to God.</a:t>
            </a:r>
            <a:r>
              <a:rPr lang="en-CA" sz="3600"/>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1" name="Google Shape;101;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1100"/>
              <a:buFont typeface="Arial"/>
              <a:buNone/>
            </a:pPr>
            <a:r>
              <a:rPr lang="en-CA" sz="3600"/>
              <a:t>Matthew 14:13-21</a:t>
            </a:r>
            <a:endParaRPr sz="3600"/>
          </a:p>
          <a:p>
            <a:pPr marL="0" lvl="0" indent="0" algn="l" rtl="0">
              <a:spcBef>
                <a:spcPts val="0"/>
              </a:spcBef>
              <a:spcAft>
                <a:spcPts val="0"/>
              </a:spcAft>
              <a:buClr>
                <a:schemeClr val="dk1"/>
              </a:buClr>
              <a:buSzPts val="1100"/>
              <a:buFont typeface="Arial"/>
              <a:buNone/>
            </a:pPr>
            <a:r>
              <a:rPr lang="en-CA" sz="3600"/>
              <a:t>Feeding the Five Thousand</a:t>
            </a:r>
            <a:endParaRPr sz="3600"/>
          </a:p>
        </p:txBody>
      </p:sp>
      <p:sp>
        <p:nvSpPr>
          <p:cNvPr id="100" name="Google Shape;100;p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600"/>
              <a:t>As the passage is read a </a:t>
            </a:r>
            <a:r>
              <a:rPr lang="en-CA" sz="3600" b="1"/>
              <a:t>first</a:t>
            </a:r>
            <a:r>
              <a:rPr lang="en-CA" sz="3600"/>
              <a:t> time, notice which word(s), sentence(s), or image(s) catch your attention.</a:t>
            </a:r>
            <a:endParaRPr/>
          </a:p>
          <a:p>
            <a:pPr marL="0" lvl="0" indent="0" algn="l" rtl="0">
              <a:lnSpc>
                <a:spcPct val="90000"/>
              </a:lnSpc>
              <a:spcBef>
                <a:spcPts val="1000"/>
              </a:spcBef>
              <a:spcAft>
                <a:spcPts val="0"/>
              </a:spcAft>
              <a:buClr>
                <a:schemeClr val="dk1"/>
              </a:buClr>
              <a:buSzPts val="3600"/>
              <a:buNone/>
            </a:pPr>
            <a:endParaRPr sz="3600"/>
          </a:p>
          <a:p>
            <a:pPr marL="0" lvl="0" indent="0" algn="l" rtl="0">
              <a:lnSpc>
                <a:spcPct val="90000"/>
              </a:lnSpc>
              <a:spcBef>
                <a:spcPts val="1000"/>
              </a:spcBef>
              <a:spcAft>
                <a:spcPts val="0"/>
              </a:spcAft>
              <a:buClr>
                <a:schemeClr val="dk1"/>
              </a:buClr>
              <a:buSzPts val="3600"/>
              <a:buNone/>
            </a:pPr>
            <a:r>
              <a:rPr lang="en-CA" sz="3600"/>
              <a:t>It might stand out, or “shimmer” as the story is read.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7" name="Google Shape;107;g2ebd5d5facb_0_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First Reading (NRSV)</a:t>
            </a:r>
            <a:endParaRPr/>
          </a:p>
        </p:txBody>
      </p:sp>
      <p:sp>
        <p:nvSpPr>
          <p:cNvPr id="106" name="Google Shape;106;g2ebd5d5facb_0_2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Now when Jesus heard this, he withdrew from there in a boat to a deserted place by himself. But when the crowds heard it, they followed him on foot from the towns. When he went ashore, he saw a great crowd; and he had compassion for them and cured their sick.</a:t>
            </a:r>
            <a:endParaRPr sz="3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2ebd5d5facb_0_2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100"/>
              <a:buFont typeface="Arial"/>
              <a:buNone/>
            </a:pPr>
            <a:endParaRPr sz="3600"/>
          </a:p>
          <a:p>
            <a:pPr marL="0" lvl="0" indent="0" algn="l" rtl="0">
              <a:spcBef>
                <a:spcPts val="0"/>
              </a:spcBef>
              <a:spcAft>
                <a:spcPts val="0"/>
              </a:spcAft>
              <a:buClr>
                <a:schemeClr val="dk1"/>
              </a:buClr>
              <a:buSzPts val="1100"/>
              <a:buNone/>
            </a:pPr>
            <a:r>
              <a:rPr lang="en-CA" sz="3600"/>
              <a:t>When it was evening, the disciples came to him and said, ‘This is a deserted place, and the hour is now late; send the crowds away so that they may go into the villages and buy food for themselves.’ </a:t>
            </a:r>
            <a:endParaRPr sz="3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2ebd5d5facb_0_3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100"/>
              <a:buFont typeface="Arial"/>
              <a:buNone/>
            </a:pPr>
            <a:endParaRPr sz="3600"/>
          </a:p>
          <a:p>
            <a:pPr marL="0" lvl="0" indent="0" algn="l" rtl="0">
              <a:spcBef>
                <a:spcPts val="0"/>
              </a:spcBef>
              <a:spcAft>
                <a:spcPts val="0"/>
              </a:spcAft>
              <a:buClr>
                <a:schemeClr val="dk1"/>
              </a:buClr>
              <a:buSzPts val="1100"/>
              <a:buNone/>
            </a:pPr>
            <a:r>
              <a:rPr lang="en-CA" sz="3600"/>
              <a:t>Jesus said to them, ‘They need not go away; you give them something to eat.’ They replied, ‘We have nothing here but five loaves and two fish.’ And he said, ‘Bring them here to me.’</a:t>
            </a:r>
            <a:endParaRPr sz="3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ebd5d5facb_0_3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100"/>
              <a:buFont typeface="Arial"/>
              <a:buNone/>
            </a:pPr>
            <a:endParaRPr sz="3600"/>
          </a:p>
          <a:p>
            <a:pPr marL="0" lvl="0" indent="0" algn="l" rtl="0">
              <a:spcBef>
                <a:spcPts val="0"/>
              </a:spcBef>
              <a:spcAft>
                <a:spcPts val="0"/>
              </a:spcAft>
              <a:buClr>
                <a:schemeClr val="dk1"/>
              </a:buClr>
              <a:buSzPts val="1100"/>
              <a:buNone/>
            </a:pPr>
            <a:r>
              <a:rPr lang="en-CA" sz="3600"/>
              <a:t>Then he ordered the crowds to sit down on the grass. Taking the five loaves and the two fish, he looked up to heaven, and blessed and broke the loaves, and gave them to the disciples, and the disciples gave them to the crowds. </a:t>
            </a:r>
            <a:endParaRPr sz="3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2ebd5d5facb_0_4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100"/>
              <a:buNone/>
            </a:pPr>
            <a:endParaRPr sz="3600"/>
          </a:p>
          <a:p>
            <a:pPr marL="0" lvl="0" indent="0" algn="l" rtl="0">
              <a:spcBef>
                <a:spcPts val="0"/>
              </a:spcBef>
              <a:spcAft>
                <a:spcPts val="0"/>
              </a:spcAft>
              <a:buClr>
                <a:schemeClr val="dk1"/>
              </a:buClr>
              <a:buSzPts val="1100"/>
              <a:buNone/>
            </a:pPr>
            <a:r>
              <a:rPr lang="en-CA" sz="3600"/>
              <a:t>And all ate and were filled; and they took up what was left over of the broken pieces, twelve baskets full. And those who ate were about five thousand men, besides women and children.</a:t>
            </a:r>
            <a:endParaRPr sz="3600"/>
          </a:p>
        </p:txBody>
      </p:sp>
    </p:spTree>
  </p:cSld>
  <p:clrMapOvr>
    <a:masterClrMapping/>
  </p:clrMapOvr>
</p:sld>
</file>

<file path=ppt/theme/theme1.xml><?xml version="1.0" encoding="utf-8"?>
<a:theme xmlns:a="http://schemas.openxmlformats.org/drawingml/2006/main" name="ADO PPT">
  <a:themeElements>
    <a:clrScheme name="ADO">
      <a:dk1>
        <a:srgbClr val="000000"/>
      </a:dk1>
      <a:lt1>
        <a:srgbClr val="FFFFFF"/>
      </a:lt1>
      <a:dk2>
        <a:srgbClr val="FFFFFF"/>
      </a:dk2>
      <a:lt2>
        <a:srgbClr val="FFFFFF"/>
      </a:lt2>
      <a:accent1>
        <a:srgbClr val="B10097"/>
      </a:accent1>
      <a:accent2>
        <a:srgbClr val="FB471F"/>
      </a:accent2>
      <a:accent3>
        <a:srgbClr val="FFA40D"/>
      </a:accent3>
      <a:accent4>
        <a:srgbClr val="CE0019"/>
      </a:accent4>
      <a:accent5>
        <a:srgbClr val="4D11A7"/>
      </a:accent5>
      <a:accent6>
        <a:srgbClr val="FFA40D"/>
      </a:accent6>
      <a:hlink>
        <a:srgbClr val="B10097"/>
      </a:hlink>
      <a:folHlink>
        <a:srgbClr val="FFA40D"/>
      </a:folHlink>
    </a:clrScheme>
    <a:fontScheme name="ADO 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DO PPT" id="{71D94592-0EFD-4147-9737-B8BDF5A4F9C6}" vid="{BBCF5D38-340D-4F9A-A53C-DF9D3B8F9F03}"/>
    </a:ext>
  </a:extLst>
</a:theme>
</file>

<file path=ppt/theme/theme2.xml><?xml version="1.0" encoding="utf-8"?>
<a:theme xmlns:a="http://schemas.openxmlformats.org/drawingml/2006/main" name="Theme2">
  <a:themeElements>
    <a:clrScheme name="ADO">
      <a:dk1>
        <a:srgbClr val="000000"/>
      </a:dk1>
      <a:lt1>
        <a:srgbClr val="FFFFFF"/>
      </a:lt1>
      <a:dk2>
        <a:srgbClr val="FFFFFF"/>
      </a:dk2>
      <a:lt2>
        <a:srgbClr val="FFFFFF"/>
      </a:lt2>
      <a:accent1>
        <a:srgbClr val="B10097"/>
      </a:accent1>
      <a:accent2>
        <a:srgbClr val="FB471F"/>
      </a:accent2>
      <a:accent3>
        <a:srgbClr val="FFA40D"/>
      </a:accent3>
      <a:accent4>
        <a:srgbClr val="CE0019"/>
      </a:accent4>
      <a:accent5>
        <a:srgbClr val="4D11A7"/>
      </a:accent5>
      <a:accent6>
        <a:srgbClr val="FFA40D"/>
      </a:accent6>
      <a:hlink>
        <a:srgbClr val="B10097"/>
      </a:hlink>
      <a:folHlink>
        <a:srgbClr val="FFA40D"/>
      </a:folHlink>
    </a:clrScheme>
    <a:fontScheme name="ADO 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000" dirty="0">
            <a:latin typeface="Trebuchet MS" panose="020B0703020202090204" pitchFamily="34" charset="0"/>
          </a:defRPr>
        </a:defPPr>
      </a:lstStyle>
    </a:txDef>
  </a:objectDefaults>
  <a:extraClrSchemeLst/>
  <a:extLst>
    <a:ext uri="{05A4C25C-085E-4340-85A3-A5531E510DB2}">
      <thm15:themeFamily xmlns:thm15="http://schemas.microsoft.com/office/thememl/2012/main" name="Theme2" id="{76F7DAA4-A43E-400B-9A59-C2130CE04A72}" vid="{625A1102-3E47-46F5-ABFA-92AA54A38A41}"/>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1335</Words>
  <Application>Microsoft Office PowerPoint</Application>
  <PresentationFormat>Widescreen</PresentationFormat>
  <Paragraphs>66</Paragraphs>
  <Slides>31</Slides>
  <Notes>31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31</vt:i4>
      </vt:variant>
    </vt:vector>
  </HeadingPairs>
  <TitlesOfParts>
    <vt:vector size="38" baseType="lpstr">
      <vt:lpstr>Arial</vt:lpstr>
      <vt:lpstr>Calibri</vt:lpstr>
      <vt:lpstr>Georgia</vt:lpstr>
      <vt:lpstr>Trebuchet MS</vt:lpstr>
      <vt:lpstr>Verdana</vt:lpstr>
      <vt:lpstr>ADO PPT</vt:lpstr>
      <vt:lpstr>Theme2</vt:lpstr>
      <vt:lpstr>A Time of Prayer:  Listening for Divine Sparks in our Midst  Slides for Bible Study  August, 2024</vt:lpstr>
      <vt:lpstr>Opening Prayer</vt:lpstr>
      <vt:lpstr>Hymn</vt:lpstr>
      <vt:lpstr>Matthew 14:13-21 Feeding the Five Thousand</vt:lpstr>
      <vt:lpstr>The First Reading (NRSV)</vt:lpstr>
      <vt:lpstr>PowerPoint Presentation</vt:lpstr>
      <vt:lpstr>PowerPoint Presentation</vt:lpstr>
      <vt:lpstr>PowerPoint Presentation</vt:lpstr>
      <vt:lpstr>PowerPoint Presentation</vt:lpstr>
      <vt:lpstr>Silence</vt:lpstr>
      <vt:lpstr>Sharing Our  Word, Phrase or Idea</vt:lpstr>
      <vt:lpstr>PowerPoint Presentation</vt:lpstr>
      <vt:lpstr>The Second Reading (The Message)</vt:lpstr>
      <vt:lpstr>PowerPoint Presentation</vt:lpstr>
      <vt:lpstr>PowerPoint Presentation</vt:lpstr>
      <vt:lpstr>Silence</vt:lpstr>
      <vt:lpstr>Sharing Our  Word, Phrase or Idea</vt:lpstr>
      <vt:lpstr>PowerPoint Presentation</vt:lpstr>
      <vt:lpstr>The Third Reading (NRSV)</vt:lpstr>
      <vt:lpstr>PowerPoint Presentation</vt:lpstr>
      <vt:lpstr>PowerPoint Presentation</vt:lpstr>
      <vt:lpstr>PowerPoint Presentation</vt:lpstr>
      <vt:lpstr>PowerPoint Presentation</vt:lpstr>
      <vt:lpstr>Silence</vt:lpstr>
      <vt:lpstr>Sharing Our Reflections</vt:lpstr>
      <vt:lpstr>Capturing Our Reflections</vt:lpstr>
      <vt:lpstr>Capturing Our Reflections</vt:lpstr>
      <vt:lpstr>Hymn</vt:lpstr>
      <vt:lpstr>Closing Prayer</vt:lpstr>
      <vt:lpstr>The Lord’s Prayer</vt:lpstr>
      <vt:lpstr>Dismissal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Simone Hurkmans</dc:creator>
  <cp:lastModifiedBy>Regina Silva</cp:lastModifiedBy>
  <cp:revision>2</cp:revision>
  <dcterms:created xsi:type="dcterms:W3CDTF">2023-09-12T17:34:16Z</dcterms:created>
  <dcterms:modified xsi:type="dcterms:W3CDTF">2024-07-17T13:12:59Z</dcterms:modified>
</cp:coreProperties>
</file>