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0" r:id="rId1"/>
  </p:sldMasterIdLst>
  <p:notesMasterIdLst>
    <p:notesMasterId r:id="rId3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37" roundtripDataSignature="AMtx7mgFfrK//x3WlseEMMm0Ldwztk2zS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varScale="1">
        <p:scale>
          <a:sx n="99" d="100"/>
          <a:sy n="99" d="100"/>
        </p:scale>
        <p:origin x="84" y="12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customschemas.google.com/relationships/presentationmetadata" Target="metadata"/><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82" name="Google Shape;82;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2ebd5d5facb_0_3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30" name="Google Shape;130;g2ebd5d5facb_0_3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35" name="Google Shape;135;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p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40" name="Google Shape;140;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p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45" name="Google Shape;145;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p1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50" name="Google Shape;150;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g2fff9ecb9e5_0_2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56" name="Google Shape;156;g2fff9ecb9e5_0_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g2fff9ecb9e5_0_2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61" name="Google Shape;161;g2fff9ecb9e5_0_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Google Shape;165;p1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66" name="Google Shape;166;p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Google Shape;170;p1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71" name="Google Shape;171;p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p1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76" name="Google Shape;176;p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87" name="Google Shape;87;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Google Shape;180;p1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81" name="Google Shape;181;p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g30ba226b6e9_0_1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86" name="Google Shape;186;g30ba226b6e9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g30ba226b6e9_0_1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92" name="Google Shape;192;g30ba226b6e9_0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5"/>
        <p:cNvGrpSpPr/>
        <p:nvPr/>
      </p:nvGrpSpPr>
      <p:grpSpPr>
        <a:xfrm>
          <a:off x="0" y="0"/>
          <a:ext cx="0" cy="0"/>
          <a:chOff x="0" y="0"/>
          <a:chExt cx="0" cy="0"/>
        </a:xfrm>
      </p:grpSpPr>
      <p:sp>
        <p:nvSpPr>
          <p:cNvPr id="196" name="Google Shape;196;g30ba226b6e9_0_1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97" name="Google Shape;197;g30ba226b6e9_0_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0ba226b6e9_0_2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02" name="Google Shape;202;g30ba226b6e9_0_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
        <p:cNvGrpSpPr/>
        <p:nvPr/>
      </p:nvGrpSpPr>
      <p:grpSpPr>
        <a:xfrm>
          <a:off x="0" y="0"/>
          <a:ext cx="0" cy="0"/>
          <a:chOff x="0" y="0"/>
          <a:chExt cx="0" cy="0"/>
        </a:xfrm>
      </p:grpSpPr>
      <p:sp>
        <p:nvSpPr>
          <p:cNvPr id="206" name="Google Shape;206;p1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07" name="Google Shape;207;p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0"/>
        <p:cNvGrpSpPr/>
        <p:nvPr/>
      </p:nvGrpSpPr>
      <p:grpSpPr>
        <a:xfrm>
          <a:off x="0" y="0"/>
          <a:ext cx="0" cy="0"/>
          <a:chOff x="0" y="0"/>
          <a:chExt cx="0" cy="0"/>
        </a:xfrm>
      </p:grpSpPr>
      <p:sp>
        <p:nvSpPr>
          <p:cNvPr id="211" name="Google Shape;211;p1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12" name="Google Shape;212;p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Google Shape;217;g273d08233bd_0_2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18" name="Google Shape;218;g273d08233bd_0_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Google Shape;223;p1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24" name="Google Shape;224;p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8"/>
        <p:cNvGrpSpPr/>
        <p:nvPr/>
      </p:nvGrpSpPr>
      <p:grpSpPr>
        <a:xfrm>
          <a:off x="0" y="0"/>
          <a:ext cx="0" cy="0"/>
          <a:chOff x="0" y="0"/>
          <a:chExt cx="0" cy="0"/>
        </a:xfrm>
      </p:grpSpPr>
      <p:sp>
        <p:nvSpPr>
          <p:cNvPr id="229" name="Google Shape;229;p2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30" name="Google Shape;230;p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g2fff9ecb9e5_0_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93" name="Google Shape;93;g2fff9ecb9e5_0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3"/>
        <p:cNvGrpSpPr/>
        <p:nvPr/>
      </p:nvGrpSpPr>
      <p:grpSpPr>
        <a:xfrm>
          <a:off x="0" y="0"/>
          <a:ext cx="0" cy="0"/>
          <a:chOff x="0" y="0"/>
          <a:chExt cx="0" cy="0"/>
        </a:xfrm>
      </p:grpSpPr>
      <p:sp>
        <p:nvSpPr>
          <p:cNvPr id="234" name="Google Shape;234;p2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35" name="Google Shape;235;p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9"/>
        <p:cNvGrpSpPr/>
        <p:nvPr/>
      </p:nvGrpSpPr>
      <p:grpSpPr>
        <a:xfrm>
          <a:off x="0" y="0"/>
          <a:ext cx="0" cy="0"/>
          <a:chOff x="0" y="0"/>
          <a:chExt cx="0" cy="0"/>
        </a:xfrm>
      </p:grpSpPr>
      <p:sp>
        <p:nvSpPr>
          <p:cNvPr id="240" name="Google Shape;240;p2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41" name="Google Shape;241;p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5"/>
        <p:cNvGrpSpPr/>
        <p:nvPr/>
      </p:nvGrpSpPr>
      <p:grpSpPr>
        <a:xfrm>
          <a:off x="0" y="0"/>
          <a:ext cx="0" cy="0"/>
          <a:chOff x="0" y="0"/>
          <a:chExt cx="0" cy="0"/>
        </a:xfrm>
      </p:grpSpPr>
      <p:sp>
        <p:nvSpPr>
          <p:cNvPr id="246" name="Google Shape;246;p2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47" name="Google Shape;247;p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g30ba226b6e9_0_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98" name="Google Shape;98;g30ba226b6e9_0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03" name="Google Shape;103;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08" name="Google Shape;108;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g2ebd5d5facb_0_2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14" name="Google Shape;114;g2ebd5d5facb_0_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fff9ecb9e5_0_1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20" name="Google Shape;120;g2fff9ecb9e5_0_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g2ebd5d5facb_0_2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25" name="Google Shape;125;g2ebd5d5facb_0_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D70B20-9120-144D-8FD1-3C074BDD70A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3189BD9-F34B-CE4A-B48C-0D0BFDF313A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D8BA344-DF9F-634A-802F-0E8A283EF46A}"/>
              </a:ext>
            </a:extLst>
          </p:cNvPr>
          <p:cNvSpPr>
            <a:spLocks noGrp="1"/>
          </p:cNvSpPr>
          <p:nvPr>
            <p:ph type="dt" sz="half" idx="10"/>
          </p:nvPr>
        </p:nvSpPr>
        <p:spPr/>
        <p:txBody>
          <a:bodyPr/>
          <a:lstStyle/>
          <a:p>
            <a:endParaRPr lang="en-CA"/>
          </a:p>
        </p:txBody>
      </p:sp>
      <p:sp>
        <p:nvSpPr>
          <p:cNvPr id="5" name="Footer Placeholder 4">
            <a:extLst>
              <a:ext uri="{FF2B5EF4-FFF2-40B4-BE49-F238E27FC236}">
                <a16:creationId xmlns:a16="http://schemas.microsoft.com/office/drawing/2014/main" id="{42EA151C-B75C-3543-BCE7-594CBE9F3F7E}"/>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682347C7-C840-584A-8EB3-24929E7074E1}"/>
              </a:ext>
            </a:extLst>
          </p:cNvPr>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CA" smtClean="0"/>
              <a:t>‹#›</a:t>
            </a:fld>
            <a:endParaRPr lang="en-CA"/>
          </a:p>
        </p:txBody>
      </p:sp>
    </p:spTree>
    <p:extLst>
      <p:ext uri="{BB962C8B-B14F-4D97-AF65-F5344CB8AC3E}">
        <p14:creationId xmlns:p14="http://schemas.microsoft.com/office/powerpoint/2010/main" val="22751194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C21FF2-13A5-4043-962C-A3F7F9EDFF8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13CDA7D-AD01-8C46-9B6F-02A1DF67701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D1E38E5-486D-4342-A547-A9EDD18A8191}"/>
              </a:ext>
            </a:extLst>
          </p:cNvPr>
          <p:cNvSpPr>
            <a:spLocks noGrp="1"/>
          </p:cNvSpPr>
          <p:nvPr>
            <p:ph type="dt" sz="half" idx="10"/>
          </p:nvPr>
        </p:nvSpPr>
        <p:spPr/>
        <p:txBody>
          <a:bodyPr/>
          <a:lstStyle/>
          <a:p>
            <a:endParaRPr lang="en-CA"/>
          </a:p>
        </p:txBody>
      </p:sp>
      <p:sp>
        <p:nvSpPr>
          <p:cNvPr id="5" name="Footer Placeholder 4">
            <a:extLst>
              <a:ext uri="{FF2B5EF4-FFF2-40B4-BE49-F238E27FC236}">
                <a16:creationId xmlns:a16="http://schemas.microsoft.com/office/drawing/2014/main" id="{C41E8C94-C7D3-994C-8E6C-4F6A113C5D73}"/>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47E5E43C-CC47-1B43-A2E8-EE8740080389}"/>
              </a:ext>
            </a:extLst>
          </p:cNvPr>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CA" smtClean="0"/>
              <a:t>‹#›</a:t>
            </a:fld>
            <a:endParaRPr lang="en-CA"/>
          </a:p>
        </p:txBody>
      </p:sp>
    </p:spTree>
    <p:extLst>
      <p:ext uri="{BB962C8B-B14F-4D97-AF65-F5344CB8AC3E}">
        <p14:creationId xmlns:p14="http://schemas.microsoft.com/office/powerpoint/2010/main" val="19662236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C96DD83-AB0C-6C4F-9E24-355E50DB747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1F19E17-4294-1A4A-BF2D-6325C4312E5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021BCEB-3F29-8640-A89B-014692B498B1}"/>
              </a:ext>
            </a:extLst>
          </p:cNvPr>
          <p:cNvSpPr>
            <a:spLocks noGrp="1"/>
          </p:cNvSpPr>
          <p:nvPr>
            <p:ph type="dt" sz="half" idx="10"/>
          </p:nvPr>
        </p:nvSpPr>
        <p:spPr/>
        <p:txBody>
          <a:bodyPr/>
          <a:lstStyle/>
          <a:p>
            <a:endParaRPr lang="en-CA"/>
          </a:p>
        </p:txBody>
      </p:sp>
      <p:sp>
        <p:nvSpPr>
          <p:cNvPr id="5" name="Footer Placeholder 4">
            <a:extLst>
              <a:ext uri="{FF2B5EF4-FFF2-40B4-BE49-F238E27FC236}">
                <a16:creationId xmlns:a16="http://schemas.microsoft.com/office/drawing/2014/main" id="{2BF7940A-FE12-CB48-A722-4251533729BD}"/>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269EB122-EACB-7B49-B3F1-E0C362CFC3EB}"/>
              </a:ext>
            </a:extLst>
          </p:cNvPr>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CA" smtClean="0"/>
              <a:t>‹#›</a:t>
            </a:fld>
            <a:endParaRPr lang="en-CA"/>
          </a:p>
        </p:txBody>
      </p:sp>
    </p:spTree>
    <p:extLst>
      <p:ext uri="{BB962C8B-B14F-4D97-AF65-F5344CB8AC3E}">
        <p14:creationId xmlns:p14="http://schemas.microsoft.com/office/powerpoint/2010/main" val="8723443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D8302-6B9D-6041-918B-9379170CFC0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62B851B-9B84-7D4B-93CA-B64B257D34A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3AA3736-AE00-E745-9C00-C0244C340183}"/>
              </a:ext>
            </a:extLst>
          </p:cNvPr>
          <p:cNvSpPr>
            <a:spLocks noGrp="1"/>
          </p:cNvSpPr>
          <p:nvPr>
            <p:ph type="dt" sz="half" idx="10"/>
          </p:nvPr>
        </p:nvSpPr>
        <p:spPr/>
        <p:txBody>
          <a:bodyPr/>
          <a:lstStyle/>
          <a:p>
            <a:endParaRPr lang="en-CA"/>
          </a:p>
        </p:txBody>
      </p:sp>
      <p:sp>
        <p:nvSpPr>
          <p:cNvPr id="5" name="Footer Placeholder 4">
            <a:extLst>
              <a:ext uri="{FF2B5EF4-FFF2-40B4-BE49-F238E27FC236}">
                <a16:creationId xmlns:a16="http://schemas.microsoft.com/office/drawing/2014/main" id="{859585D6-95D6-0740-AD0E-BB1883C7AD9D}"/>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C39163A3-F79F-1646-BFA5-F6FC7DF9D2E4}"/>
              </a:ext>
            </a:extLst>
          </p:cNvPr>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CA" smtClean="0"/>
              <a:t>‹#›</a:t>
            </a:fld>
            <a:endParaRPr lang="en-CA"/>
          </a:p>
        </p:txBody>
      </p:sp>
    </p:spTree>
    <p:extLst>
      <p:ext uri="{BB962C8B-B14F-4D97-AF65-F5344CB8AC3E}">
        <p14:creationId xmlns:p14="http://schemas.microsoft.com/office/powerpoint/2010/main" val="8058435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2CA66-4B15-BE41-A877-B3130D6B8EE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D0BF47E-AE39-514E-886A-1DE73AEC607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9A9E45F-D76E-A04B-8D73-B9EE7FF28D05}"/>
              </a:ext>
            </a:extLst>
          </p:cNvPr>
          <p:cNvSpPr>
            <a:spLocks noGrp="1"/>
          </p:cNvSpPr>
          <p:nvPr>
            <p:ph type="dt" sz="half" idx="10"/>
          </p:nvPr>
        </p:nvSpPr>
        <p:spPr/>
        <p:txBody>
          <a:bodyPr/>
          <a:lstStyle/>
          <a:p>
            <a:endParaRPr lang="en-CA"/>
          </a:p>
        </p:txBody>
      </p:sp>
      <p:sp>
        <p:nvSpPr>
          <p:cNvPr id="5" name="Footer Placeholder 4">
            <a:extLst>
              <a:ext uri="{FF2B5EF4-FFF2-40B4-BE49-F238E27FC236}">
                <a16:creationId xmlns:a16="http://schemas.microsoft.com/office/drawing/2014/main" id="{CB0BB000-C87A-9B46-818D-DF6E220A2188}"/>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E84EE70C-926C-4347-9784-320902AB0E4C}"/>
              </a:ext>
            </a:extLst>
          </p:cNvPr>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CA" smtClean="0"/>
              <a:t>‹#›</a:t>
            </a:fld>
            <a:endParaRPr lang="en-CA"/>
          </a:p>
        </p:txBody>
      </p:sp>
    </p:spTree>
    <p:extLst>
      <p:ext uri="{BB962C8B-B14F-4D97-AF65-F5344CB8AC3E}">
        <p14:creationId xmlns:p14="http://schemas.microsoft.com/office/powerpoint/2010/main" val="41875885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065EB7-17C4-1142-A466-67636777838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C20AFAF-08DE-5C41-8B9B-60909500B21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B70A1AE-88C4-214F-8992-11F54CC729A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052204B-2B8C-1E44-A3D9-7AB95B334BF0}"/>
              </a:ext>
            </a:extLst>
          </p:cNvPr>
          <p:cNvSpPr>
            <a:spLocks noGrp="1"/>
          </p:cNvSpPr>
          <p:nvPr>
            <p:ph type="dt" sz="half" idx="10"/>
          </p:nvPr>
        </p:nvSpPr>
        <p:spPr/>
        <p:txBody>
          <a:bodyPr/>
          <a:lstStyle/>
          <a:p>
            <a:endParaRPr lang="en-CA"/>
          </a:p>
        </p:txBody>
      </p:sp>
      <p:sp>
        <p:nvSpPr>
          <p:cNvPr id="6" name="Footer Placeholder 5">
            <a:extLst>
              <a:ext uri="{FF2B5EF4-FFF2-40B4-BE49-F238E27FC236}">
                <a16:creationId xmlns:a16="http://schemas.microsoft.com/office/drawing/2014/main" id="{BF076511-78EF-1041-B730-DEB50A57104C}"/>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97F2EA61-2F63-6B4C-9812-EDAD60D1BE98}"/>
              </a:ext>
            </a:extLst>
          </p:cNvPr>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CA" smtClean="0"/>
              <a:t>‹#›</a:t>
            </a:fld>
            <a:endParaRPr lang="en-CA"/>
          </a:p>
        </p:txBody>
      </p:sp>
    </p:spTree>
    <p:extLst>
      <p:ext uri="{BB962C8B-B14F-4D97-AF65-F5344CB8AC3E}">
        <p14:creationId xmlns:p14="http://schemas.microsoft.com/office/powerpoint/2010/main" val="4044474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EDD582-DECA-864A-88AC-761B6106072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83FF238-1CFA-414C-BF9E-8A1632D7B7D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843FBB5-D1D5-FF4E-8425-6745D959149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2D4D93A-98BB-F243-8B3B-9DCD994865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7414F7B-BDFC-FE46-8987-F3FC2E3F7FB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C670335-4790-9F4B-A08A-4C8526F09AB0}"/>
              </a:ext>
            </a:extLst>
          </p:cNvPr>
          <p:cNvSpPr>
            <a:spLocks noGrp="1"/>
          </p:cNvSpPr>
          <p:nvPr>
            <p:ph type="dt" sz="half" idx="10"/>
          </p:nvPr>
        </p:nvSpPr>
        <p:spPr/>
        <p:txBody>
          <a:bodyPr/>
          <a:lstStyle/>
          <a:p>
            <a:endParaRPr lang="en-CA"/>
          </a:p>
        </p:txBody>
      </p:sp>
      <p:sp>
        <p:nvSpPr>
          <p:cNvPr id="8" name="Footer Placeholder 7">
            <a:extLst>
              <a:ext uri="{FF2B5EF4-FFF2-40B4-BE49-F238E27FC236}">
                <a16:creationId xmlns:a16="http://schemas.microsoft.com/office/drawing/2014/main" id="{95BB04B7-C439-DC43-8AC2-5A829785CC03}"/>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F495C3EA-514C-264E-BDD7-767D12E034BD}"/>
              </a:ext>
            </a:extLst>
          </p:cNvPr>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CA" smtClean="0"/>
              <a:t>‹#›</a:t>
            </a:fld>
            <a:endParaRPr lang="en-CA"/>
          </a:p>
        </p:txBody>
      </p:sp>
    </p:spTree>
    <p:extLst>
      <p:ext uri="{BB962C8B-B14F-4D97-AF65-F5344CB8AC3E}">
        <p14:creationId xmlns:p14="http://schemas.microsoft.com/office/powerpoint/2010/main" val="957333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B5A55C-79C7-B74D-AAA5-2E1836D80EA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042C92A-A706-8447-995C-72203B3ECFC8}"/>
              </a:ext>
            </a:extLst>
          </p:cNvPr>
          <p:cNvSpPr>
            <a:spLocks noGrp="1"/>
          </p:cNvSpPr>
          <p:nvPr>
            <p:ph type="dt" sz="half" idx="10"/>
          </p:nvPr>
        </p:nvSpPr>
        <p:spPr/>
        <p:txBody>
          <a:bodyPr/>
          <a:lstStyle/>
          <a:p>
            <a:endParaRPr lang="en-CA"/>
          </a:p>
        </p:txBody>
      </p:sp>
      <p:sp>
        <p:nvSpPr>
          <p:cNvPr id="4" name="Footer Placeholder 3">
            <a:extLst>
              <a:ext uri="{FF2B5EF4-FFF2-40B4-BE49-F238E27FC236}">
                <a16:creationId xmlns:a16="http://schemas.microsoft.com/office/drawing/2014/main" id="{6AA8AA6D-3D5C-C743-A31A-0294101FDBAC}"/>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E1FA1215-9F7F-8A4D-A7C8-45B8214B297C}"/>
              </a:ext>
            </a:extLst>
          </p:cNvPr>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CA" smtClean="0"/>
              <a:t>‹#›</a:t>
            </a:fld>
            <a:endParaRPr lang="en-CA"/>
          </a:p>
        </p:txBody>
      </p:sp>
    </p:spTree>
    <p:extLst>
      <p:ext uri="{BB962C8B-B14F-4D97-AF65-F5344CB8AC3E}">
        <p14:creationId xmlns:p14="http://schemas.microsoft.com/office/powerpoint/2010/main" val="3361132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C4F52ED-BD9A-0148-933F-21CFF4B69CA5}"/>
              </a:ext>
            </a:extLst>
          </p:cNvPr>
          <p:cNvSpPr>
            <a:spLocks noGrp="1"/>
          </p:cNvSpPr>
          <p:nvPr>
            <p:ph type="dt" sz="half" idx="10"/>
          </p:nvPr>
        </p:nvSpPr>
        <p:spPr/>
        <p:txBody>
          <a:bodyPr/>
          <a:lstStyle/>
          <a:p>
            <a:endParaRPr lang="en-CA"/>
          </a:p>
        </p:txBody>
      </p:sp>
      <p:sp>
        <p:nvSpPr>
          <p:cNvPr id="3" name="Footer Placeholder 2">
            <a:extLst>
              <a:ext uri="{FF2B5EF4-FFF2-40B4-BE49-F238E27FC236}">
                <a16:creationId xmlns:a16="http://schemas.microsoft.com/office/drawing/2014/main" id="{023379C0-6D7A-924F-A6BA-7DC42BDF7221}"/>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52620A55-1E3C-464C-A19F-6ADE390DFDD1}"/>
              </a:ext>
            </a:extLst>
          </p:cNvPr>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CA" smtClean="0"/>
              <a:t>‹#›</a:t>
            </a:fld>
            <a:endParaRPr lang="en-CA"/>
          </a:p>
        </p:txBody>
      </p:sp>
    </p:spTree>
    <p:extLst>
      <p:ext uri="{BB962C8B-B14F-4D97-AF65-F5344CB8AC3E}">
        <p14:creationId xmlns:p14="http://schemas.microsoft.com/office/powerpoint/2010/main" val="15939897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5F6810-03B0-0840-9C8F-C193B24522E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66EC1F8-A50C-8D44-8C4C-2C1F5E25DEB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DFBB387-ED92-F24C-8DBE-573D4B2461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F836730-559C-9647-B325-24B81B9B22CA}"/>
              </a:ext>
            </a:extLst>
          </p:cNvPr>
          <p:cNvSpPr>
            <a:spLocks noGrp="1"/>
          </p:cNvSpPr>
          <p:nvPr>
            <p:ph type="dt" sz="half" idx="10"/>
          </p:nvPr>
        </p:nvSpPr>
        <p:spPr/>
        <p:txBody>
          <a:bodyPr/>
          <a:lstStyle/>
          <a:p>
            <a:endParaRPr lang="en-CA"/>
          </a:p>
        </p:txBody>
      </p:sp>
      <p:sp>
        <p:nvSpPr>
          <p:cNvPr id="6" name="Footer Placeholder 5">
            <a:extLst>
              <a:ext uri="{FF2B5EF4-FFF2-40B4-BE49-F238E27FC236}">
                <a16:creationId xmlns:a16="http://schemas.microsoft.com/office/drawing/2014/main" id="{79482693-8AA9-CF45-B3CB-AE371A53CC20}"/>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EFE73AC9-CBEA-2F48-83DD-83B8521B49D7}"/>
              </a:ext>
            </a:extLst>
          </p:cNvPr>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CA" smtClean="0"/>
              <a:t>‹#›</a:t>
            </a:fld>
            <a:endParaRPr lang="en-CA"/>
          </a:p>
        </p:txBody>
      </p:sp>
    </p:spTree>
    <p:extLst>
      <p:ext uri="{BB962C8B-B14F-4D97-AF65-F5344CB8AC3E}">
        <p14:creationId xmlns:p14="http://schemas.microsoft.com/office/powerpoint/2010/main" val="16386383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C044DE-09CB-5E4D-A77D-81288FDCB1C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933B794-4D3B-8A46-A700-4E114DA1C8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08137D1B-332D-E143-8D58-FCAC699382D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41B6C7E-7954-AB45-B63C-AA66DA6DF35A}"/>
              </a:ext>
            </a:extLst>
          </p:cNvPr>
          <p:cNvSpPr>
            <a:spLocks noGrp="1"/>
          </p:cNvSpPr>
          <p:nvPr>
            <p:ph type="dt" sz="half" idx="10"/>
          </p:nvPr>
        </p:nvSpPr>
        <p:spPr/>
        <p:txBody>
          <a:bodyPr/>
          <a:lstStyle/>
          <a:p>
            <a:endParaRPr lang="en-CA"/>
          </a:p>
        </p:txBody>
      </p:sp>
      <p:sp>
        <p:nvSpPr>
          <p:cNvPr id="6" name="Footer Placeholder 5">
            <a:extLst>
              <a:ext uri="{FF2B5EF4-FFF2-40B4-BE49-F238E27FC236}">
                <a16:creationId xmlns:a16="http://schemas.microsoft.com/office/drawing/2014/main" id="{100B283F-B7A8-984F-9DC8-12037DE94202}"/>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61CF2C60-C5E1-0D44-9CFF-AD5B8794118A}"/>
              </a:ext>
            </a:extLst>
          </p:cNvPr>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CA" smtClean="0"/>
              <a:t>‹#›</a:t>
            </a:fld>
            <a:endParaRPr lang="en-CA"/>
          </a:p>
        </p:txBody>
      </p:sp>
    </p:spTree>
    <p:extLst>
      <p:ext uri="{BB962C8B-B14F-4D97-AF65-F5344CB8AC3E}">
        <p14:creationId xmlns:p14="http://schemas.microsoft.com/office/powerpoint/2010/main" val="2758119187"/>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1250244-FB6C-5F4A-95A3-B3FC84C5708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5D3AABE-1176-6842-B18C-728ADD12602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DA0BE8-4453-3847-B6FB-A91F4C0D3B8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CA"/>
          </a:p>
        </p:txBody>
      </p:sp>
      <p:sp>
        <p:nvSpPr>
          <p:cNvPr id="5" name="Footer Placeholder 4">
            <a:extLst>
              <a:ext uri="{FF2B5EF4-FFF2-40B4-BE49-F238E27FC236}">
                <a16:creationId xmlns:a16="http://schemas.microsoft.com/office/drawing/2014/main" id="{D8B45527-6759-BB43-A61B-E13A10530AC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21346D29-8741-E24B-8A3F-74DB03BC2BC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lvl="0" indent="0" algn="r" rtl="0">
              <a:spcBef>
                <a:spcPts val="0"/>
              </a:spcBef>
              <a:spcAft>
                <a:spcPts val="0"/>
              </a:spcAft>
              <a:buNone/>
            </a:pPr>
            <a:fld id="{00000000-1234-1234-1234-123412341234}" type="slidenum">
              <a:rPr lang="en-CA" smtClean="0"/>
              <a:t>‹#›</a:t>
            </a:fld>
            <a:endParaRPr lang="en-CA"/>
          </a:p>
        </p:txBody>
      </p:sp>
    </p:spTree>
    <p:extLst>
      <p:ext uri="{BB962C8B-B14F-4D97-AF65-F5344CB8AC3E}">
        <p14:creationId xmlns:p14="http://schemas.microsoft.com/office/powerpoint/2010/main" val="11430468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
          <p:cNvSpPr txBox="1">
            <a:spLocks noGrp="1"/>
          </p:cNvSpPr>
          <p:nvPr>
            <p:ph type="ctrTitle"/>
          </p:nvPr>
        </p:nvSpPr>
        <p:spPr>
          <a:xfrm>
            <a:off x="1524000" y="1086928"/>
            <a:ext cx="9144000" cy="4416725"/>
          </a:xfrm>
          <a:prstGeom prst="rect">
            <a:avLst/>
          </a:prstGeom>
          <a:noFill/>
          <a:ln>
            <a:noFill/>
          </a:ln>
        </p:spPr>
        <p:txBody>
          <a:bodyPr spcFirstLastPara="1" wrap="square" lIns="91425" tIns="45700" rIns="91425" bIns="45700" anchor="b" anchorCtr="0">
            <a:normAutofit fontScale="90000"/>
          </a:bodyPr>
          <a:lstStyle/>
          <a:p>
            <a:pPr marL="0" lvl="0" indent="0" algn="ctr" rtl="0">
              <a:lnSpc>
                <a:spcPct val="90000"/>
              </a:lnSpc>
              <a:spcBef>
                <a:spcPts val="0"/>
              </a:spcBef>
              <a:spcAft>
                <a:spcPts val="0"/>
              </a:spcAft>
              <a:buClr>
                <a:schemeClr val="dk1"/>
              </a:buClr>
              <a:buSzPct val="100000"/>
              <a:buFont typeface="Verdana"/>
              <a:buNone/>
            </a:pPr>
            <a:r>
              <a:rPr lang="en-CA" sz="4800" dirty="0"/>
              <a:t>A Time of Prayer: </a:t>
            </a:r>
            <a:br>
              <a:rPr lang="en-CA" sz="4800" dirty="0"/>
            </a:br>
            <a:r>
              <a:rPr lang="en-CA" sz="4800" dirty="0"/>
              <a:t>Listening for Divine Sparks in our Midst</a:t>
            </a:r>
            <a:br>
              <a:rPr lang="en-CA" sz="4800" dirty="0"/>
            </a:br>
            <a:br>
              <a:rPr lang="en-CA" sz="4800" dirty="0"/>
            </a:br>
            <a:r>
              <a:rPr lang="en-CA" sz="4800" dirty="0"/>
              <a:t>Slides for Bible Study</a:t>
            </a:r>
            <a:br>
              <a:rPr lang="en-CA" sz="4800" dirty="0"/>
            </a:br>
            <a:br>
              <a:rPr lang="en-CA" sz="4800" dirty="0"/>
            </a:br>
            <a:r>
              <a:rPr lang="en-CA" sz="3600" dirty="0"/>
              <a:t>November, 2024</a:t>
            </a:r>
            <a:endParaRPr sz="4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g2ebd5d5facb_0_33"/>
          <p:cNvSpPr txBox="1">
            <a:spLocks noGrp="1"/>
          </p:cNvSpPr>
          <p:nvPr>
            <p:ph idx="1"/>
          </p:nvPr>
        </p:nvSpPr>
        <p:spPr>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dk1"/>
              </a:buClr>
              <a:buSzPts val="1100"/>
              <a:buNone/>
            </a:pPr>
            <a:r>
              <a:rPr lang="en-CA" sz="3600"/>
              <a:t>For no one can lay any foundation other than the one that has been laid; that foundation is Jesus Christ. Now if anyone builds on the foundation with gold, silver, precious stones, wood, hay, straw— the work of each builder will become visible</a:t>
            </a:r>
            <a:endParaRPr sz="36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Google Shape;137;p7"/>
          <p:cNvSpPr txBox="1">
            <a:spLocks noGrp="1"/>
          </p:cNvSpPr>
          <p:nvPr>
            <p:ph type="title"/>
          </p:nvPr>
        </p:nvSpPr>
        <p:spPr>
          <a:xfrm>
            <a:off x="838200" y="2766218"/>
            <a:ext cx="10515600" cy="1325563"/>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4400"/>
              <a:buFont typeface="Verdana"/>
              <a:buNone/>
            </a:pPr>
            <a:r>
              <a:rPr lang="en-CA"/>
              <a:t>Silence</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Google Shape;142;p8"/>
          <p:cNvSpPr txBox="1">
            <a:spLocks noGrp="1"/>
          </p:cNvSpPr>
          <p:nvPr>
            <p:ph type="title"/>
          </p:nvPr>
        </p:nvSpPr>
        <p:spPr>
          <a:xfrm>
            <a:off x="838200" y="2766218"/>
            <a:ext cx="10515600" cy="1325563"/>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4400"/>
              <a:buFont typeface="Verdana"/>
              <a:buNone/>
            </a:pPr>
            <a:r>
              <a:rPr lang="en-CA"/>
              <a:t>Sharing Our </a:t>
            </a:r>
            <a:br>
              <a:rPr lang="en-CA"/>
            </a:br>
            <a:r>
              <a:rPr lang="en-CA"/>
              <a:t>Word, Phrase or Idea</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p9"/>
          <p:cNvSpPr txBox="1">
            <a:spLocks noGrp="1"/>
          </p:cNvSpPr>
          <p:nvPr>
            <p:ph idx="1"/>
          </p:nvPr>
        </p:nvSpPr>
        <p:spPr>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3600"/>
              <a:buNone/>
            </a:pPr>
            <a:r>
              <a:rPr lang="en-CA" sz="3600"/>
              <a:t>As the passage is read a </a:t>
            </a:r>
            <a:r>
              <a:rPr lang="en-CA" sz="3600" b="1"/>
              <a:t>second</a:t>
            </a:r>
            <a:r>
              <a:rPr lang="en-CA" sz="3600"/>
              <a:t> time, notice again which word(s), sentence(s), or image(s) catch your attention, but also consider what idea(s), feeling(s) or reflections may emerge.</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3" name="Google Shape;153;p10"/>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Verdana"/>
              <a:buNone/>
            </a:pPr>
            <a:r>
              <a:rPr lang="en-CA">
                <a:highlight>
                  <a:schemeClr val="lt1"/>
                </a:highlight>
              </a:rPr>
              <a:t>The Second Reading </a:t>
            </a:r>
            <a:r>
              <a:rPr lang="en-CA" sz="3200">
                <a:highlight>
                  <a:schemeClr val="lt1"/>
                </a:highlight>
              </a:rPr>
              <a:t>(The Message)</a:t>
            </a:r>
            <a:endParaRPr>
              <a:highlight>
                <a:schemeClr val="lt1"/>
              </a:highlight>
            </a:endParaRPr>
          </a:p>
        </p:txBody>
      </p:sp>
      <p:sp>
        <p:nvSpPr>
          <p:cNvPr id="152" name="Google Shape;152;p10"/>
          <p:cNvSpPr txBox="1">
            <a:spLocks noGrp="1"/>
          </p:cNvSpPr>
          <p:nvPr>
            <p:ph idx="1"/>
          </p:nvPr>
        </p:nvSpPr>
        <p:spPr>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dk1"/>
              </a:buClr>
              <a:buSzPts val="1100"/>
              <a:buNone/>
            </a:pPr>
            <a:r>
              <a:rPr lang="en-CA" sz="3600"/>
              <a:t>Who do you think Paul is, anyway? Or Apollos, for that matter? Servants, both of us—servants who waited on you as you gradually learned to entrust your lives to our mutual Master. We each carried out our servant assignment. I planted the seed, Apollos watered the plants, but God made you grow.</a:t>
            </a:r>
            <a:endParaRPr sz="36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8" name="Google Shape;158;g2fff9ecb9e5_0_27"/>
          <p:cNvSpPr txBox="1">
            <a:spLocks noGrp="1"/>
          </p:cNvSpPr>
          <p:nvPr>
            <p:ph idx="1"/>
          </p:nvPr>
        </p:nvSpPr>
        <p:spPr>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dk1"/>
              </a:buClr>
              <a:buSzPts val="1100"/>
              <a:buNone/>
            </a:pPr>
            <a:r>
              <a:rPr lang="en-CA" sz="3600"/>
              <a:t>It’s not the one who plants or the one who waters who is at the center of this process but God, who makes things grow. Planting and watering are menial servant jobs at minimum wages. What makes them worth doing is the God we are serving. You happen to be God’s field in which we are working.</a:t>
            </a:r>
            <a:endParaRPr sz="36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Google Shape;163;g2fff9ecb9e5_0_21"/>
          <p:cNvSpPr txBox="1">
            <a:spLocks noGrp="1"/>
          </p:cNvSpPr>
          <p:nvPr>
            <p:ph idx="1"/>
          </p:nvPr>
        </p:nvSpPr>
        <p:spPr>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dk1"/>
              </a:buClr>
              <a:buSzPts val="1100"/>
              <a:buNone/>
            </a:pPr>
            <a:r>
              <a:rPr lang="en-CA" sz="3600" dirty="0"/>
              <a:t>Or, to put it another way, you are God’s house. Using the gift God gave me as a good architect, I designed blueprints; Apollos is putting up the walls. Let each carpenter who comes on the job take care to build on the foundation!</a:t>
            </a:r>
            <a:endParaRPr sz="36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sp>
        <p:nvSpPr>
          <p:cNvPr id="168" name="Google Shape;168;p11"/>
          <p:cNvSpPr txBox="1">
            <a:spLocks noGrp="1"/>
          </p:cNvSpPr>
          <p:nvPr>
            <p:ph idx="1"/>
          </p:nvPr>
        </p:nvSpPr>
        <p:spPr>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dk1"/>
              </a:buClr>
              <a:buSzPts val="1100"/>
              <a:buNone/>
            </a:pPr>
            <a:r>
              <a:rPr lang="en-CA" sz="3600"/>
              <a:t>Remember, there is only one foundation, the one already laid: Jesus Christ. Take particular care in picking out your building materials. Eventually there is going to be an inspection.</a:t>
            </a:r>
            <a:endParaRPr sz="360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72"/>
        <p:cNvGrpSpPr/>
        <p:nvPr/>
      </p:nvGrpSpPr>
      <p:grpSpPr>
        <a:xfrm>
          <a:off x="0" y="0"/>
          <a:ext cx="0" cy="0"/>
          <a:chOff x="0" y="0"/>
          <a:chExt cx="0" cy="0"/>
        </a:xfrm>
      </p:grpSpPr>
      <p:sp>
        <p:nvSpPr>
          <p:cNvPr id="173" name="Google Shape;173;p12"/>
          <p:cNvSpPr txBox="1">
            <a:spLocks noGrp="1"/>
          </p:cNvSpPr>
          <p:nvPr>
            <p:ph type="title"/>
          </p:nvPr>
        </p:nvSpPr>
        <p:spPr>
          <a:xfrm>
            <a:off x="838200" y="2766218"/>
            <a:ext cx="10515600" cy="1325563"/>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4400"/>
              <a:buFont typeface="Verdana"/>
              <a:buNone/>
            </a:pPr>
            <a:r>
              <a:rPr lang="en-CA"/>
              <a:t>Silence</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Google Shape;178;p13"/>
          <p:cNvSpPr txBox="1">
            <a:spLocks noGrp="1"/>
          </p:cNvSpPr>
          <p:nvPr>
            <p:ph type="title"/>
          </p:nvPr>
        </p:nvSpPr>
        <p:spPr>
          <a:xfrm>
            <a:off x="838200" y="2766218"/>
            <a:ext cx="10515600" cy="1325563"/>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4400"/>
              <a:buFont typeface="Verdana"/>
              <a:buNone/>
            </a:pPr>
            <a:r>
              <a:rPr lang="en-CA"/>
              <a:t>Sharing Our </a:t>
            </a:r>
            <a:br>
              <a:rPr lang="en-CA"/>
            </a:br>
            <a:r>
              <a:rPr lang="en-CA"/>
              <a:t>Word, Phrase or Idea</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2"/>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Verdana"/>
              <a:buNone/>
            </a:pPr>
            <a:r>
              <a:rPr lang="en-CA"/>
              <a:t>Opening Prayer</a:t>
            </a:r>
            <a:endParaRPr/>
          </a:p>
        </p:txBody>
      </p:sp>
      <p:sp>
        <p:nvSpPr>
          <p:cNvPr id="90" name="Google Shape;90;p2"/>
          <p:cNvSpPr txBox="1">
            <a:spLocks noGrp="1"/>
          </p:cNvSpPr>
          <p:nvPr>
            <p:ph idx="1"/>
          </p:nvPr>
        </p:nvSpPr>
        <p:spPr>
          <a:xfrm>
            <a:off x="838200" y="1690688"/>
            <a:ext cx="10515600" cy="4351338"/>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dk1"/>
              </a:buClr>
              <a:buSzPts val="1100"/>
              <a:buNone/>
            </a:pPr>
            <a:r>
              <a:rPr lang="en-CA" sz="3600" dirty="0"/>
              <a:t>Almighty God, you have built your Church upon the foundation of the Apostles and Prophets, Jesus Christ himself being the chief cornerstone. Grant that, by the operation of the Holy Spirit, we your followers may be joined together in unity and peace, and that we may be a holy temple acceptable to you.</a:t>
            </a:r>
            <a:endParaRPr sz="36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82"/>
        <p:cNvGrpSpPr/>
        <p:nvPr/>
      </p:nvGrpSpPr>
      <p:grpSpPr>
        <a:xfrm>
          <a:off x="0" y="0"/>
          <a:ext cx="0" cy="0"/>
          <a:chOff x="0" y="0"/>
          <a:chExt cx="0" cy="0"/>
        </a:xfrm>
      </p:grpSpPr>
      <p:sp>
        <p:nvSpPr>
          <p:cNvPr id="183" name="Google Shape;183;p14"/>
          <p:cNvSpPr txBox="1">
            <a:spLocks noGrp="1"/>
          </p:cNvSpPr>
          <p:nvPr>
            <p:ph idx="1"/>
          </p:nvPr>
        </p:nvSpPr>
        <p:spPr>
          <a:xfrm>
            <a:off x="838200" y="610050"/>
            <a:ext cx="11353800" cy="59034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2800"/>
              <a:buNone/>
            </a:pPr>
            <a:r>
              <a:rPr lang="en-CA" sz="3600" dirty="0"/>
              <a:t>As the passage is read a </a:t>
            </a:r>
            <a:r>
              <a:rPr lang="en-CA" sz="3600" b="1" dirty="0"/>
              <a:t>third</a:t>
            </a:r>
            <a:r>
              <a:rPr lang="en-CA" sz="3600" dirty="0"/>
              <a:t> time, ponder these questions:</a:t>
            </a:r>
            <a:endParaRPr sz="3600" dirty="0"/>
          </a:p>
          <a:p>
            <a:pPr marL="0" lvl="0" indent="0" algn="l" rtl="0">
              <a:lnSpc>
                <a:spcPct val="90000"/>
              </a:lnSpc>
              <a:spcBef>
                <a:spcPts val="0"/>
              </a:spcBef>
              <a:spcAft>
                <a:spcPts val="0"/>
              </a:spcAft>
              <a:buClr>
                <a:schemeClr val="dk1"/>
              </a:buClr>
              <a:buSzPts val="2800"/>
              <a:buNone/>
            </a:pPr>
            <a:endParaRPr sz="3600" dirty="0"/>
          </a:p>
          <a:p>
            <a:pPr marL="457200" lvl="0" indent="-431800" algn="l" rtl="0">
              <a:spcBef>
                <a:spcPts val="1000"/>
              </a:spcBef>
              <a:spcAft>
                <a:spcPts val="0"/>
              </a:spcAft>
              <a:buSzPts val="3200"/>
              <a:buFont typeface="Calibri"/>
              <a:buAutoNum type="arabicPeriod"/>
            </a:pPr>
            <a:r>
              <a:rPr lang="en-CA" sz="3200" dirty="0"/>
              <a:t>What is “God’s field” in our context and in our place of service?</a:t>
            </a:r>
            <a:endParaRPr sz="3200" dirty="0"/>
          </a:p>
          <a:p>
            <a:pPr marL="457200" lvl="0" indent="-431800" algn="l" rtl="0">
              <a:spcBef>
                <a:spcPts val="1000"/>
              </a:spcBef>
              <a:spcAft>
                <a:spcPts val="0"/>
              </a:spcAft>
              <a:buSzPts val="3200"/>
              <a:buFont typeface="Calibri"/>
              <a:buAutoNum type="arabicPeriod"/>
            </a:pPr>
            <a:r>
              <a:rPr lang="en-CA" sz="3200" dirty="0"/>
              <a:t>To what kind of work is the Lord calling us, our congregation and our diocesan church as we hear this passage today?</a:t>
            </a:r>
            <a:endParaRPr sz="3200" dirty="0"/>
          </a:p>
          <a:p>
            <a:pPr marL="457200" lvl="0" indent="-431800" algn="l" rtl="0">
              <a:spcBef>
                <a:spcPts val="1000"/>
              </a:spcBef>
              <a:spcAft>
                <a:spcPts val="0"/>
              </a:spcAft>
              <a:buSzPts val="3200"/>
              <a:buFont typeface="Calibri"/>
              <a:buAutoNum type="arabicPeriod"/>
            </a:pPr>
            <a:r>
              <a:rPr lang="en-CA" sz="3200" dirty="0"/>
              <a:t>What are we planting and watering? Who is involved in this?</a:t>
            </a:r>
            <a:endParaRPr sz="32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87"/>
        <p:cNvGrpSpPr/>
        <p:nvPr/>
      </p:nvGrpSpPr>
      <p:grpSpPr>
        <a:xfrm>
          <a:off x="0" y="0"/>
          <a:ext cx="0" cy="0"/>
          <a:chOff x="0" y="0"/>
          <a:chExt cx="0" cy="0"/>
        </a:xfrm>
      </p:grpSpPr>
      <p:sp>
        <p:nvSpPr>
          <p:cNvPr id="189" name="Google Shape;189;g30ba226b6e9_0_10"/>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Verdana"/>
              <a:buNone/>
            </a:pPr>
            <a:r>
              <a:rPr lang="en-CA"/>
              <a:t>The Third Reading (NRSV)</a:t>
            </a:r>
            <a:endParaRPr/>
          </a:p>
        </p:txBody>
      </p:sp>
      <p:sp>
        <p:nvSpPr>
          <p:cNvPr id="188" name="Google Shape;188;g30ba226b6e9_0_10"/>
          <p:cNvSpPr txBox="1">
            <a:spLocks noGrp="1"/>
          </p:cNvSpPr>
          <p:nvPr>
            <p:ph idx="1"/>
          </p:nvPr>
        </p:nvSpPr>
        <p:spPr>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dk1"/>
              </a:buClr>
              <a:buSzPts val="1100"/>
              <a:buNone/>
            </a:pPr>
            <a:r>
              <a:rPr lang="en-CA" sz="3600"/>
              <a:t>…what then is Apollos? What is Paul? Servants through whom you came to believe, as the Lord assigned to each. I planted, Apollos watered, but God gave the growth. So neither the one who plants nor the one who waters is anything, but only God who gives the growth.</a:t>
            </a:r>
            <a:endParaRPr sz="360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93"/>
        <p:cNvGrpSpPr/>
        <p:nvPr/>
      </p:nvGrpSpPr>
      <p:grpSpPr>
        <a:xfrm>
          <a:off x="0" y="0"/>
          <a:ext cx="0" cy="0"/>
          <a:chOff x="0" y="0"/>
          <a:chExt cx="0" cy="0"/>
        </a:xfrm>
      </p:grpSpPr>
      <p:sp>
        <p:nvSpPr>
          <p:cNvPr id="194" name="Google Shape;194;g30ba226b6e9_0_15"/>
          <p:cNvSpPr txBox="1">
            <a:spLocks noGrp="1"/>
          </p:cNvSpPr>
          <p:nvPr>
            <p:ph idx="1"/>
          </p:nvPr>
        </p:nvSpPr>
        <p:spPr>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dk1"/>
              </a:buClr>
              <a:buSzPts val="1100"/>
              <a:buNone/>
            </a:pPr>
            <a:r>
              <a:rPr lang="en-CA" sz="3600" dirty="0"/>
              <a:t>The one who plants and the one who waters have a common purpose, and each will receive wages according to the labour of each. For we are God’s servants, working together; you are God’s field, God’s building.</a:t>
            </a:r>
            <a:endParaRPr sz="36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98"/>
        <p:cNvGrpSpPr/>
        <p:nvPr/>
      </p:nvGrpSpPr>
      <p:grpSpPr>
        <a:xfrm>
          <a:off x="0" y="0"/>
          <a:ext cx="0" cy="0"/>
          <a:chOff x="0" y="0"/>
          <a:chExt cx="0" cy="0"/>
        </a:xfrm>
      </p:grpSpPr>
      <p:sp>
        <p:nvSpPr>
          <p:cNvPr id="199" name="Google Shape;199;g30ba226b6e9_0_19"/>
          <p:cNvSpPr txBox="1">
            <a:spLocks noGrp="1"/>
          </p:cNvSpPr>
          <p:nvPr>
            <p:ph idx="1"/>
          </p:nvPr>
        </p:nvSpPr>
        <p:spPr>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dk1"/>
              </a:buClr>
              <a:buSzPts val="1100"/>
              <a:buNone/>
            </a:pPr>
            <a:r>
              <a:rPr lang="en-CA" sz="3600"/>
              <a:t>According to the grace of God given to me, like a skilled master builder I laid a foundation, and someone else is building on it. Each builder must choose with care how to build on it.</a:t>
            </a:r>
            <a:endParaRPr sz="360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03"/>
        <p:cNvGrpSpPr/>
        <p:nvPr/>
      </p:nvGrpSpPr>
      <p:grpSpPr>
        <a:xfrm>
          <a:off x="0" y="0"/>
          <a:ext cx="0" cy="0"/>
          <a:chOff x="0" y="0"/>
          <a:chExt cx="0" cy="0"/>
        </a:xfrm>
      </p:grpSpPr>
      <p:sp>
        <p:nvSpPr>
          <p:cNvPr id="204" name="Google Shape;204;g30ba226b6e9_0_23"/>
          <p:cNvSpPr txBox="1">
            <a:spLocks noGrp="1"/>
          </p:cNvSpPr>
          <p:nvPr>
            <p:ph idx="1"/>
          </p:nvPr>
        </p:nvSpPr>
        <p:spPr>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dk1"/>
              </a:buClr>
              <a:buSzPts val="1100"/>
              <a:buNone/>
            </a:pPr>
            <a:r>
              <a:rPr lang="en-CA" sz="3600"/>
              <a:t>For no one can lay any foundation other than the one that has been laid; that foundation is Jesus Christ. Now if anyone builds on the foundation with gold, silver, precious stones, wood, hay, straw— the work of each builder will become visible</a:t>
            </a:r>
            <a:endParaRPr sz="360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08"/>
        <p:cNvGrpSpPr/>
        <p:nvPr/>
      </p:nvGrpSpPr>
      <p:grpSpPr>
        <a:xfrm>
          <a:off x="0" y="0"/>
          <a:ext cx="0" cy="0"/>
          <a:chOff x="0" y="0"/>
          <a:chExt cx="0" cy="0"/>
        </a:xfrm>
      </p:grpSpPr>
      <p:sp>
        <p:nvSpPr>
          <p:cNvPr id="209" name="Google Shape;209;p17"/>
          <p:cNvSpPr txBox="1">
            <a:spLocks noGrp="1"/>
          </p:cNvSpPr>
          <p:nvPr>
            <p:ph type="title"/>
          </p:nvPr>
        </p:nvSpPr>
        <p:spPr>
          <a:xfrm>
            <a:off x="838200" y="2766218"/>
            <a:ext cx="10515600" cy="1325563"/>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4400"/>
              <a:buFont typeface="Verdana"/>
              <a:buNone/>
            </a:pPr>
            <a:r>
              <a:rPr lang="en-CA" dirty="0"/>
              <a:t>Silence</a:t>
            </a:r>
            <a:endParaRP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13"/>
        <p:cNvGrpSpPr/>
        <p:nvPr/>
      </p:nvGrpSpPr>
      <p:grpSpPr>
        <a:xfrm>
          <a:off x="0" y="0"/>
          <a:ext cx="0" cy="0"/>
          <a:chOff x="0" y="0"/>
          <a:chExt cx="0" cy="0"/>
        </a:xfrm>
      </p:grpSpPr>
      <p:sp>
        <p:nvSpPr>
          <p:cNvPr id="214" name="Google Shape;214;p18"/>
          <p:cNvSpPr txBox="1">
            <a:spLocks noGrp="1"/>
          </p:cNvSpPr>
          <p:nvPr>
            <p:ph type="title"/>
          </p:nvPr>
        </p:nvSpPr>
        <p:spPr>
          <a:xfrm>
            <a:off x="838199" y="397773"/>
            <a:ext cx="10515600" cy="1325563"/>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4400"/>
              <a:buFont typeface="Verdana"/>
              <a:buNone/>
            </a:pPr>
            <a:r>
              <a:rPr lang="en-CA" dirty="0"/>
              <a:t>Sharing Our Reflections</a:t>
            </a:r>
            <a:endParaRPr dirty="0"/>
          </a:p>
        </p:txBody>
      </p:sp>
      <p:sp>
        <p:nvSpPr>
          <p:cNvPr id="215" name="Google Shape;215;p18"/>
          <p:cNvSpPr txBox="1"/>
          <p:nvPr/>
        </p:nvSpPr>
        <p:spPr>
          <a:xfrm>
            <a:off x="455950" y="1841249"/>
            <a:ext cx="11280000" cy="3579401"/>
          </a:xfrm>
          <a:prstGeom prst="rect">
            <a:avLst/>
          </a:prstGeom>
          <a:noFill/>
          <a:ln>
            <a:noFill/>
          </a:ln>
        </p:spPr>
        <p:txBody>
          <a:bodyPr spcFirstLastPara="1" wrap="square" lIns="91425" tIns="45700" rIns="91425" bIns="45700" anchor="t" anchorCtr="0">
            <a:spAutoFit/>
          </a:bodyPr>
          <a:lstStyle/>
          <a:p>
            <a:pPr marL="457200" lvl="0" indent="-431800" algn="l" rtl="0">
              <a:lnSpc>
                <a:spcPct val="90000"/>
              </a:lnSpc>
              <a:spcBef>
                <a:spcPts val="1000"/>
              </a:spcBef>
              <a:spcAft>
                <a:spcPts val="0"/>
              </a:spcAft>
              <a:buClr>
                <a:schemeClr val="dk1"/>
              </a:buClr>
              <a:buSzPts val="3200"/>
              <a:buFont typeface="Calibri"/>
              <a:buAutoNum type="arabicPeriod"/>
            </a:pPr>
            <a:r>
              <a:rPr lang="en-CA" sz="3200" dirty="0">
                <a:solidFill>
                  <a:schemeClr val="dk1"/>
                </a:solidFill>
                <a:latin typeface="Trebuchet MS" panose="020B0603020202020204" pitchFamily="34" charset="0"/>
                <a:ea typeface="Verdana"/>
                <a:cs typeface="Verdana"/>
                <a:sym typeface="Verdana"/>
              </a:rPr>
              <a:t>What is “God’s field” in our context and in our place of service?</a:t>
            </a:r>
            <a:endParaRPr sz="3200" dirty="0">
              <a:solidFill>
                <a:schemeClr val="dk1"/>
              </a:solidFill>
              <a:latin typeface="Trebuchet MS" panose="020B0603020202020204" pitchFamily="34" charset="0"/>
              <a:ea typeface="Verdana"/>
              <a:cs typeface="Verdana"/>
              <a:sym typeface="Verdana"/>
            </a:endParaRPr>
          </a:p>
          <a:p>
            <a:pPr marL="457200" lvl="0" indent="-431800" algn="l" rtl="0">
              <a:lnSpc>
                <a:spcPct val="90000"/>
              </a:lnSpc>
              <a:spcBef>
                <a:spcPts val="1000"/>
              </a:spcBef>
              <a:spcAft>
                <a:spcPts val="0"/>
              </a:spcAft>
              <a:buClr>
                <a:schemeClr val="dk1"/>
              </a:buClr>
              <a:buSzPts val="3200"/>
              <a:buFont typeface="Calibri"/>
              <a:buAutoNum type="arabicPeriod"/>
            </a:pPr>
            <a:r>
              <a:rPr lang="en-CA" sz="3200" dirty="0">
                <a:solidFill>
                  <a:schemeClr val="dk1"/>
                </a:solidFill>
                <a:latin typeface="Trebuchet MS" panose="020B0603020202020204" pitchFamily="34" charset="0"/>
                <a:ea typeface="Verdana"/>
                <a:cs typeface="Verdana"/>
                <a:sym typeface="Verdana"/>
              </a:rPr>
              <a:t>To what kind of work is the Lord calling us, our congregation and our diocesan church as we hear this passage today?</a:t>
            </a:r>
            <a:endParaRPr sz="3200" dirty="0">
              <a:solidFill>
                <a:schemeClr val="dk1"/>
              </a:solidFill>
              <a:latin typeface="Trebuchet MS" panose="020B0603020202020204" pitchFamily="34" charset="0"/>
              <a:ea typeface="Verdana"/>
              <a:cs typeface="Verdana"/>
              <a:sym typeface="Verdana"/>
            </a:endParaRPr>
          </a:p>
          <a:p>
            <a:pPr marL="457200" lvl="0" indent="-431800" algn="l" rtl="0">
              <a:lnSpc>
                <a:spcPct val="90000"/>
              </a:lnSpc>
              <a:spcBef>
                <a:spcPts val="1000"/>
              </a:spcBef>
              <a:spcAft>
                <a:spcPts val="0"/>
              </a:spcAft>
              <a:buClr>
                <a:schemeClr val="dk1"/>
              </a:buClr>
              <a:buSzPts val="3200"/>
              <a:buFont typeface="Calibri"/>
              <a:buAutoNum type="arabicPeriod"/>
            </a:pPr>
            <a:r>
              <a:rPr lang="en-CA" sz="3200" dirty="0">
                <a:solidFill>
                  <a:schemeClr val="dk1"/>
                </a:solidFill>
                <a:latin typeface="Trebuchet MS" panose="020B0603020202020204" pitchFamily="34" charset="0"/>
                <a:ea typeface="Verdana"/>
                <a:cs typeface="Verdana"/>
                <a:sym typeface="Verdana"/>
              </a:rPr>
              <a:t>What are we planting and watering? Who is involved in this?</a:t>
            </a:r>
            <a:endParaRPr sz="3200" dirty="0">
              <a:solidFill>
                <a:schemeClr val="dk1"/>
              </a:solidFill>
              <a:latin typeface="Trebuchet MS" panose="020B0603020202020204" pitchFamily="34" charset="0"/>
              <a:ea typeface="Verdana"/>
              <a:cs typeface="Verdana"/>
              <a:sym typeface="Verdana"/>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20" name="Google Shape;220;g273d08233bd_0_28"/>
          <p:cNvSpPr txBox="1">
            <a:spLocks noGrp="1"/>
          </p:cNvSpPr>
          <p:nvPr>
            <p:ph type="title"/>
          </p:nvPr>
        </p:nvSpPr>
        <p:spPr>
          <a:xfrm>
            <a:off x="761302" y="172309"/>
            <a:ext cx="10515600" cy="1325700"/>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4400"/>
              <a:buFont typeface="Verdana"/>
              <a:buNone/>
            </a:pPr>
            <a:r>
              <a:rPr lang="en-CA" dirty="0"/>
              <a:t>Capturing Our Reflections</a:t>
            </a:r>
            <a:endParaRPr dirty="0"/>
          </a:p>
        </p:txBody>
      </p:sp>
      <p:sp>
        <p:nvSpPr>
          <p:cNvPr id="221" name="Google Shape;221;g273d08233bd_0_28"/>
          <p:cNvSpPr txBox="1"/>
          <p:nvPr/>
        </p:nvSpPr>
        <p:spPr>
          <a:xfrm>
            <a:off x="761302" y="1228418"/>
            <a:ext cx="11280000" cy="440116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4000"/>
              <a:buFont typeface="Arial"/>
              <a:buNone/>
            </a:pPr>
            <a:r>
              <a:rPr lang="en-CA" sz="4000" b="0" i="0" u="none" strike="noStrike" cap="none" dirty="0">
                <a:solidFill>
                  <a:schemeClr val="dk1"/>
                </a:solidFill>
                <a:ea typeface="Calibri"/>
                <a:cs typeface="Calibri"/>
                <a:sym typeface="Calibri"/>
              </a:rPr>
              <a:t>Consider the four steps helpful in identifying and capturing any divine sparks that have come up:</a:t>
            </a:r>
            <a:endParaRPr sz="4000" b="0" i="0" u="none" strike="noStrike" cap="none" dirty="0">
              <a:solidFill>
                <a:schemeClr val="dk1"/>
              </a:solidFill>
              <a:ea typeface="Calibri"/>
              <a:cs typeface="Calibri"/>
              <a:sym typeface="Calibri"/>
            </a:endParaRPr>
          </a:p>
          <a:p>
            <a:pPr marL="457200" marR="0" lvl="0" indent="-457200" algn="l" rtl="0">
              <a:lnSpc>
                <a:spcPct val="100000"/>
              </a:lnSpc>
              <a:spcBef>
                <a:spcPts val="0"/>
              </a:spcBef>
              <a:spcAft>
                <a:spcPts val="0"/>
              </a:spcAft>
              <a:buClr>
                <a:schemeClr val="dk1"/>
              </a:buClr>
              <a:buSzPts val="4000"/>
              <a:buFont typeface="Calibri"/>
              <a:buAutoNum type="arabicPeriod"/>
            </a:pPr>
            <a:r>
              <a:rPr lang="en-CA" sz="4000" b="0" i="0" u="none" strike="noStrike" cap="none" dirty="0">
                <a:solidFill>
                  <a:schemeClr val="dk1"/>
                </a:solidFill>
                <a:ea typeface="Calibri"/>
                <a:cs typeface="Calibri"/>
                <a:sym typeface="Calibri"/>
              </a:rPr>
              <a:t>Listening</a:t>
            </a:r>
            <a:endParaRPr sz="4000" b="0" i="0" u="none" strike="noStrike" cap="none" dirty="0">
              <a:solidFill>
                <a:schemeClr val="dk1"/>
              </a:solidFill>
              <a:ea typeface="Calibri"/>
              <a:cs typeface="Calibri"/>
              <a:sym typeface="Calibri"/>
            </a:endParaRPr>
          </a:p>
          <a:p>
            <a:pPr marL="457200" marR="0" lvl="0" indent="-457200" algn="l" rtl="0">
              <a:lnSpc>
                <a:spcPct val="100000"/>
              </a:lnSpc>
              <a:spcBef>
                <a:spcPts val="0"/>
              </a:spcBef>
              <a:spcAft>
                <a:spcPts val="0"/>
              </a:spcAft>
              <a:buClr>
                <a:schemeClr val="dk1"/>
              </a:buClr>
              <a:buSzPts val="4000"/>
              <a:buFont typeface="Calibri"/>
              <a:buAutoNum type="arabicPeriod"/>
            </a:pPr>
            <a:r>
              <a:rPr lang="en-CA" sz="4000" b="0" i="0" u="none" strike="noStrike" cap="none" dirty="0">
                <a:solidFill>
                  <a:schemeClr val="dk1"/>
                </a:solidFill>
                <a:ea typeface="Calibri"/>
                <a:cs typeface="Calibri"/>
                <a:sym typeface="Calibri"/>
              </a:rPr>
              <a:t>Capturing</a:t>
            </a:r>
            <a:endParaRPr sz="4000" b="0" i="0" u="none" strike="noStrike" cap="none" dirty="0">
              <a:solidFill>
                <a:schemeClr val="dk1"/>
              </a:solidFill>
              <a:ea typeface="Calibri"/>
              <a:cs typeface="Calibri"/>
              <a:sym typeface="Calibri"/>
            </a:endParaRPr>
          </a:p>
          <a:p>
            <a:pPr marL="457200" marR="0" lvl="0" indent="-457200" algn="l" rtl="0">
              <a:lnSpc>
                <a:spcPct val="100000"/>
              </a:lnSpc>
              <a:spcBef>
                <a:spcPts val="0"/>
              </a:spcBef>
              <a:spcAft>
                <a:spcPts val="0"/>
              </a:spcAft>
              <a:buClr>
                <a:schemeClr val="dk1"/>
              </a:buClr>
              <a:buSzPts val="4000"/>
              <a:buFont typeface="Calibri"/>
              <a:buAutoNum type="arabicPeriod"/>
            </a:pPr>
            <a:r>
              <a:rPr lang="en-CA" sz="4000" b="0" i="0" u="none" strike="noStrike" cap="none" dirty="0">
                <a:solidFill>
                  <a:schemeClr val="dk1"/>
                </a:solidFill>
                <a:ea typeface="Calibri"/>
                <a:cs typeface="Calibri"/>
                <a:sym typeface="Calibri"/>
              </a:rPr>
              <a:t>Sharing</a:t>
            </a:r>
            <a:endParaRPr sz="4000" b="0" i="0" u="none" strike="noStrike" cap="none" dirty="0">
              <a:solidFill>
                <a:schemeClr val="dk1"/>
              </a:solidFill>
              <a:ea typeface="Calibri"/>
              <a:cs typeface="Calibri"/>
              <a:sym typeface="Calibri"/>
            </a:endParaRPr>
          </a:p>
          <a:p>
            <a:pPr marL="457200" marR="0" lvl="0" indent="-457200" algn="l" rtl="0">
              <a:lnSpc>
                <a:spcPct val="100000"/>
              </a:lnSpc>
              <a:spcBef>
                <a:spcPts val="0"/>
              </a:spcBef>
              <a:spcAft>
                <a:spcPts val="0"/>
              </a:spcAft>
              <a:buClr>
                <a:schemeClr val="dk1"/>
              </a:buClr>
              <a:buSzPts val="4000"/>
              <a:buFont typeface="Calibri"/>
              <a:buAutoNum type="arabicPeriod"/>
            </a:pPr>
            <a:r>
              <a:rPr lang="en-CA" sz="4000" b="0" i="0" u="none" strike="noStrike" cap="none" dirty="0">
                <a:solidFill>
                  <a:schemeClr val="dk1"/>
                </a:solidFill>
                <a:ea typeface="Calibri"/>
                <a:cs typeface="Calibri"/>
                <a:sym typeface="Calibri"/>
              </a:rPr>
              <a:t>Acting</a:t>
            </a:r>
            <a:endParaRPr sz="4000" b="0" i="0" u="none" strike="noStrike" cap="none" dirty="0">
              <a:solidFill>
                <a:schemeClr val="dk1"/>
              </a:solidFill>
              <a:ea typeface="Calibri"/>
              <a:cs typeface="Calibri"/>
              <a:sym typeface="Calibri"/>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6" name="Google Shape;226;p19"/>
          <p:cNvSpPr txBox="1">
            <a:spLocks noGrp="1"/>
          </p:cNvSpPr>
          <p:nvPr>
            <p:ph type="title"/>
          </p:nvPr>
        </p:nvSpPr>
        <p:spPr>
          <a:xfrm>
            <a:off x="838199" y="0"/>
            <a:ext cx="10515600" cy="1325563"/>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4400"/>
              <a:buFont typeface="Verdana"/>
              <a:buNone/>
            </a:pPr>
            <a:r>
              <a:rPr lang="en-CA" dirty="0"/>
              <a:t>Capturing Our Reflections</a:t>
            </a:r>
            <a:endParaRPr dirty="0"/>
          </a:p>
        </p:txBody>
      </p:sp>
      <p:sp>
        <p:nvSpPr>
          <p:cNvPr id="227" name="Google Shape;227;p19"/>
          <p:cNvSpPr txBox="1"/>
          <p:nvPr/>
        </p:nvSpPr>
        <p:spPr>
          <a:xfrm>
            <a:off x="581078" y="1228418"/>
            <a:ext cx="11280099" cy="4401164"/>
          </a:xfrm>
          <a:prstGeom prst="rect">
            <a:avLst/>
          </a:prstGeom>
          <a:noFill/>
          <a:ln>
            <a:noFill/>
          </a:ln>
        </p:spPr>
        <p:txBody>
          <a:bodyPr spcFirstLastPara="1" wrap="square" lIns="91425" tIns="45700" rIns="91425" bIns="45700" anchor="t" anchorCtr="0">
            <a:spAutoFit/>
          </a:bodyPr>
          <a:lstStyle/>
          <a:p>
            <a:pPr marL="742950" marR="0" lvl="0" indent="-742950" algn="l" rtl="0">
              <a:lnSpc>
                <a:spcPct val="100000"/>
              </a:lnSpc>
              <a:spcBef>
                <a:spcPts val="0"/>
              </a:spcBef>
              <a:spcAft>
                <a:spcPts val="0"/>
              </a:spcAft>
              <a:buClr>
                <a:schemeClr val="dk1"/>
              </a:buClr>
              <a:buSzPts val="4000"/>
              <a:buFont typeface="Calibri"/>
              <a:buAutoNum type="arabicPeriod"/>
            </a:pPr>
            <a:r>
              <a:rPr lang="en-CA" sz="4000" b="0" i="0" u="none" strike="noStrike" cap="none" dirty="0">
                <a:solidFill>
                  <a:schemeClr val="dk1"/>
                </a:solidFill>
                <a:ea typeface="Calibri"/>
                <a:cs typeface="Calibri"/>
                <a:sym typeface="Calibri"/>
              </a:rPr>
              <a:t>Were sparks kindled during this prayer session? Write down any important ideas that emerged and ensure that there is group consensus.</a:t>
            </a:r>
            <a:endParaRPr sz="1400" b="0" i="0" u="none" strike="noStrike" cap="none" dirty="0">
              <a:solidFill>
                <a:srgbClr val="000000"/>
              </a:solidFill>
              <a:ea typeface="Arial"/>
              <a:cs typeface="Arial"/>
              <a:sym typeface="Arial"/>
            </a:endParaRPr>
          </a:p>
          <a:p>
            <a:pPr marL="742950" marR="0" lvl="0" indent="-742950" algn="l" rtl="0">
              <a:lnSpc>
                <a:spcPct val="100000"/>
              </a:lnSpc>
              <a:spcBef>
                <a:spcPts val="0"/>
              </a:spcBef>
              <a:spcAft>
                <a:spcPts val="0"/>
              </a:spcAft>
              <a:buClr>
                <a:schemeClr val="dk1"/>
              </a:buClr>
              <a:buSzPts val="4000"/>
              <a:buFont typeface="Calibri"/>
              <a:buAutoNum type="arabicPeriod"/>
            </a:pPr>
            <a:r>
              <a:rPr lang="en-CA" sz="4000" b="0" i="0" u="none" strike="noStrike" cap="none" dirty="0">
                <a:solidFill>
                  <a:schemeClr val="dk1"/>
                </a:solidFill>
                <a:ea typeface="Calibri"/>
                <a:cs typeface="Calibri"/>
                <a:sym typeface="Calibri"/>
              </a:rPr>
              <a:t>Who do these sparks need to be shared with at this time? Find a way to share the insights gained with those who need to hear them.</a:t>
            </a:r>
            <a:endParaRPr sz="1400" b="0" i="0" u="none" strike="noStrike" cap="none" dirty="0">
              <a:solidFill>
                <a:srgbClr val="000000"/>
              </a:solidFill>
              <a:ea typeface="Arial"/>
              <a:cs typeface="Arial"/>
              <a:sym typeface="Aria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31"/>
        <p:cNvGrpSpPr/>
        <p:nvPr/>
      </p:nvGrpSpPr>
      <p:grpSpPr>
        <a:xfrm>
          <a:off x="0" y="0"/>
          <a:ext cx="0" cy="0"/>
          <a:chOff x="0" y="0"/>
          <a:chExt cx="0" cy="0"/>
        </a:xfrm>
      </p:grpSpPr>
      <p:sp>
        <p:nvSpPr>
          <p:cNvPr id="232" name="Google Shape;232;p20"/>
          <p:cNvSpPr txBox="1">
            <a:spLocks noGrp="1"/>
          </p:cNvSpPr>
          <p:nvPr>
            <p:ph type="title"/>
          </p:nvPr>
        </p:nvSpPr>
        <p:spPr>
          <a:xfrm>
            <a:off x="838200" y="2766218"/>
            <a:ext cx="10515600" cy="1325563"/>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4400"/>
              <a:buFont typeface="Verdana"/>
              <a:buNone/>
            </a:pPr>
            <a:r>
              <a:rPr lang="en-CA" dirty="0"/>
              <a:t>Hymn</a:t>
            </a:r>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g2fff9ecb9e5_0_1"/>
          <p:cNvSpPr txBox="1">
            <a:spLocks noGrp="1"/>
          </p:cNvSpPr>
          <p:nvPr>
            <p:ph idx="1"/>
          </p:nvPr>
        </p:nvSpPr>
        <p:spPr>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dk1"/>
              </a:buClr>
              <a:buSzPts val="1100"/>
              <a:buNone/>
            </a:pPr>
            <a:r>
              <a:rPr lang="en-CA" sz="3600" dirty="0"/>
              <a:t>We pray that as we, and others, plant seeds and bring water, you will bless our efforts and bring forth a bountiful harvest. May your hand be upon every seed that is sown and every drop of water that is poured.</a:t>
            </a:r>
            <a:endParaRP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36"/>
        <p:cNvGrpSpPr/>
        <p:nvPr/>
      </p:nvGrpSpPr>
      <p:grpSpPr>
        <a:xfrm>
          <a:off x="0" y="0"/>
          <a:ext cx="0" cy="0"/>
          <a:chOff x="0" y="0"/>
          <a:chExt cx="0" cy="0"/>
        </a:xfrm>
      </p:grpSpPr>
      <p:sp>
        <p:nvSpPr>
          <p:cNvPr id="238" name="Google Shape;238;p21"/>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Verdana"/>
              <a:buNone/>
            </a:pPr>
            <a:r>
              <a:rPr lang="en-CA"/>
              <a:t>Closing Prayer</a:t>
            </a:r>
            <a:endParaRPr/>
          </a:p>
        </p:txBody>
      </p:sp>
      <p:sp>
        <p:nvSpPr>
          <p:cNvPr id="237" name="Google Shape;237;p21"/>
          <p:cNvSpPr txBox="1">
            <a:spLocks noGrp="1"/>
          </p:cNvSpPr>
          <p:nvPr>
            <p:ph idx="1"/>
          </p:nvPr>
        </p:nvSpPr>
        <p:spPr>
          <a:prstGeom prst="rect">
            <a:avLst/>
          </a:prstGeom>
          <a:noFill/>
          <a:ln>
            <a:noFill/>
          </a:ln>
        </p:spPr>
        <p:txBody>
          <a:bodyPr spcFirstLastPara="1" wrap="square" lIns="91425" tIns="45700" rIns="91425" bIns="45700" anchor="t" anchorCtr="0">
            <a:normAutofit fontScale="92500"/>
          </a:bodyPr>
          <a:lstStyle/>
          <a:p>
            <a:pPr marL="0" lvl="0" indent="0" algn="l" rtl="0">
              <a:lnSpc>
                <a:spcPct val="90000"/>
              </a:lnSpc>
              <a:spcBef>
                <a:spcPts val="0"/>
              </a:spcBef>
              <a:spcAft>
                <a:spcPts val="0"/>
              </a:spcAft>
              <a:buClr>
                <a:schemeClr val="dk1"/>
              </a:buClr>
              <a:buSzPct val="100000"/>
              <a:buNone/>
            </a:pPr>
            <a:r>
              <a:rPr lang="en-CA" sz="3600" dirty="0"/>
              <a:t>O Holy God, you breathe your life-giving Spirit into this parish and diocese and call us to join together in mission for the spreading of the Gospel: show us the people to whom we should go and the path we should travel; help us to understand the deep longings of their hearts, and enable us to feed them through the living presence of Jesus Christ our Saviour, in whose power we set forth and in whose Name we pray. </a:t>
            </a:r>
            <a:r>
              <a:rPr lang="en-CA" sz="3600" b="1" dirty="0"/>
              <a:t>Amen.</a:t>
            </a:r>
            <a:r>
              <a:rPr lang="en-CA" sz="3600" dirty="0"/>
              <a:t> </a:t>
            </a:r>
            <a:endParaRP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242"/>
        <p:cNvGrpSpPr/>
        <p:nvPr/>
      </p:nvGrpSpPr>
      <p:grpSpPr>
        <a:xfrm>
          <a:off x="0" y="0"/>
          <a:ext cx="0" cy="0"/>
          <a:chOff x="0" y="0"/>
          <a:chExt cx="0" cy="0"/>
        </a:xfrm>
      </p:grpSpPr>
      <p:sp>
        <p:nvSpPr>
          <p:cNvPr id="244" name="Google Shape;244;p22"/>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Verdana"/>
              <a:buNone/>
            </a:pPr>
            <a:r>
              <a:rPr lang="en-CA"/>
              <a:t>The Lord’s Prayer</a:t>
            </a:r>
            <a:endParaRPr/>
          </a:p>
        </p:txBody>
      </p:sp>
      <p:sp>
        <p:nvSpPr>
          <p:cNvPr id="243" name="Google Shape;243;p22"/>
          <p:cNvSpPr txBox="1">
            <a:spLocks noGrp="1"/>
          </p:cNvSpPr>
          <p:nvPr>
            <p:ph idx="1"/>
          </p:nvPr>
        </p:nvSpPr>
        <p:spPr>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3600"/>
              <a:buNone/>
            </a:pPr>
            <a:r>
              <a:rPr lang="en-CA" sz="3600"/>
              <a:t>Our Father in heaven, hallowed be your name, your kingdom come, your will be done, on earth as in heaven. Give us today our daily bread. Forgive us our sins as we forgive those who sin against us. Save us from the time of trial, and deliver us from evil. For the kingdom, the power, and the glory are yours, now and for ever. Amen.</a:t>
            </a:r>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248"/>
        <p:cNvGrpSpPr/>
        <p:nvPr/>
      </p:nvGrpSpPr>
      <p:grpSpPr>
        <a:xfrm>
          <a:off x="0" y="0"/>
          <a:ext cx="0" cy="0"/>
          <a:chOff x="0" y="0"/>
          <a:chExt cx="0" cy="0"/>
        </a:xfrm>
      </p:grpSpPr>
      <p:sp>
        <p:nvSpPr>
          <p:cNvPr id="250" name="Google Shape;250;p23"/>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Verdana"/>
              <a:buNone/>
            </a:pPr>
            <a:r>
              <a:rPr lang="en-CA"/>
              <a:t>Dismissal</a:t>
            </a:r>
            <a:endParaRPr/>
          </a:p>
        </p:txBody>
      </p:sp>
      <p:sp>
        <p:nvSpPr>
          <p:cNvPr id="249" name="Google Shape;249;p23"/>
          <p:cNvSpPr txBox="1">
            <a:spLocks noGrp="1"/>
          </p:cNvSpPr>
          <p:nvPr>
            <p:ph idx="1"/>
          </p:nvPr>
        </p:nvSpPr>
        <p:spPr>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3600"/>
              <a:buNone/>
            </a:pPr>
            <a:r>
              <a:rPr lang="en-CA" sz="3600" dirty="0"/>
              <a:t>Let us bless the Lord. </a:t>
            </a:r>
            <a:endParaRPr dirty="0"/>
          </a:p>
          <a:p>
            <a:pPr marL="0" lvl="0" indent="0" algn="l" rtl="0">
              <a:lnSpc>
                <a:spcPct val="90000"/>
              </a:lnSpc>
              <a:spcBef>
                <a:spcPts val="1000"/>
              </a:spcBef>
              <a:spcAft>
                <a:spcPts val="0"/>
              </a:spcAft>
              <a:buClr>
                <a:schemeClr val="dk1"/>
              </a:buClr>
              <a:buSzPts val="3600"/>
              <a:buNone/>
            </a:pPr>
            <a:r>
              <a:rPr lang="en-CA" sz="3600" b="1" dirty="0"/>
              <a:t>Thanks be to God.</a:t>
            </a:r>
            <a:r>
              <a:rPr lang="en-CA" sz="3600" dirty="0"/>
              <a:t> </a:t>
            </a:r>
            <a:endParaRP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g30ba226b6e9_0_1"/>
          <p:cNvSpPr txBox="1">
            <a:spLocks noGrp="1"/>
          </p:cNvSpPr>
          <p:nvPr>
            <p:ph idx="1"/>
          </p:nvPr>
        </p:nvSpPr>
        <p:spPr>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dk1"/>
              </a:buClr>
              <a:buSzPts val="1100"/>
              <a:buNone/>
            </a:pPr>
            <a:r>
              <a:rPr lang="en-CA" sz="3600"/>
              <a:t>We trust in your faithfulness to bring growth and abundance in all areas of our lives and the lives of our parishes. Thank you for providing the inspiration and means for fulfilling your promises. In Jesus’ name, </a:t>
            </a:r>
            <a:r>
              <a:rPr lang="en-CA" sz="3600" b="1"/>
              <a:t>Amen.</a:t>
            </a:r>
            <a:endParaRPr sz="36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3"/>
          <p:cNvSpPr txBox="1">
            <a:spLocks noGrp="1"/>
          </p:cNvSpPr>
          <p:nvPr>
            <p:ph type="title"/>
          </p:nvPr>
        </p:nvSpPr>
        <p:spPr>
          <a:xfrm>
            <a:off x="838200" y="2766218"/>
            <a:ext cx="10515600" cy="1325563"/>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4400"/>
              <a:buFont typeface="Verdana"/>
              <a:buNone/>
            </a:pPr>
            <a:r>
              <a:rPr lang="en-CA"/>
              <a:t>Hymn</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1" name="Google Shape;111;p4"/>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l" rtl="0">
              <a:spcBef>
                <a:spcPts val="0"/>
              </a:spcBef>
              <a:spcAft>
                <a:spcPts val="0"/>
              </a:spcAft>
              <a:buClr>
                <a:schemeClr val="dk1"/>
              </a:buClr>
              <a:buSzPts val="1100"/>
              <a:buFont typeface="Arial"/>
              <a:buNone/>
            </a:pPr>
            <a:r>
              <a:rPr lang="en-CA" sz="3600"/>
              <a:t>1 Corinthians 3:4-13a </a:t>
            </a:r>
            <a:endParaRPr sz="3600"/>
          </a:p>
          <a:p>
            <a:pPr marL="0" lvl="0" indent="0" algn="l" rtl="0">
              <a:spcBef>
                <a:spcPts val="0"/>
              </a:spcBef>
              <a:spcAft>
                <a:spcPts val="0"/>
              </a:spcAft>
              <a:buClr>
                <a:schemeClr val="dk1"/>
              </a:buClr>
              <a:buSzPts val="1100"/>
              <a:buFont typeface="Arial"/>
              <a:buNone/>
            </a:pPr>
            <a:r>
              <a:rPr lang="en-CA" sz="3600"/>
              <a:t>Only God Gives the Growth</a:t>
            </a:r>
            <a:endParaRPr sz="3600"/>
          </a:p>
        </p:txBody>
      </p:sp>
      <p:sp>
        <p:nvSpPr>
          <p:cNvPr id="110" name="Google Shape;110;p4"/>
          <p:cNvSpPr txBox="1">
            <a:spLocks noGrp="1"/>
          </p:cNvSpPr>
          <p:nvPr>
            <p:ph idx="1"/>
          </p:nvPr>
        </p:nvSpPr>
        <p:spPr>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3600"/>
              <a:buNone/>
            </a:pPr>
            <a:r>
              <a:rPr lang="en-CA" sz="3600" dirty="0"/>
              <a:t>As the passage is read a </a:t>
            </a:r>
            <a:r>
              <a:rPr lang="en-CA" sz="3600" b="1" dirty="0"/>
              <a:t>first</a:t>
            </a:r>
            <a:r>
              <a:rPr lang="en-CA" sz="3600" dirty="0"/>
              <a:t> time, notice which word(s), sentence(s), or image(s) catch your attention.</a:t>
            </a:r>
            <a:endParaRPr dirty="0"/>
          </a:p>
          <a:p>
            <a:pPr marL="0" lvl="0" indent="0" algn="l" rtl="0">
              <a:lnSpc>
                <a:spcPct val="90000"/>
              </a:lnSpc>
              <a:spcBef>
                <a:spcPts val="1000"/>
              </a:spcBef>
              <a:spcAft>
                <a:spcPts val="0"/>
              </a:spcAft>
              <a:buClr>
                <a:schemeClr val="dk1"/>
              </a:buClr>
              <a:buSzPts val="3600"/>
              <a:buNone/>
            </a:pPr>
            <a:endParaRPr sz="3600" dirty="0"/>
          </a:p>
          <a:p>
            <a:pPr marL="0" lvl="0" indent="0" algn="l" rtl="0">
              <a:lnSpc>
                <a:spcPct val="90000"/>
              </a:lnSpc>
              <a:spcBef>
                <a:spcPts val="1000"/>
              </a:spcBef>
              <a:spcAft>
                <a:spcPts val="0"/>
              </a:spcAft>
              <a:buClr>
                <a:schemeClr val="dk1"/>
              </a:buClr>
              <a:buSzPts val="3600"/>
              <a:buNone/>
            </a:pPr>
            <a:r>
              <a:rPr lang="en-CA" sz="3600" dirty="0"/>
              <a:t>It might stand out, or “shimmer” as the story is read.</a:t>
            </a:r>
            <a:endParaRP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7" name="Google Shape;117;g2ebd5d5facb_0_24"/>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Verdana"/>
              <a:buNone/>
            </a:pPr>
            <a:r>
              <a:rPr lang="en-CA"/>
              <a:t>The First Reading (NRSV)</a:t>
            </a:r>
            <a:endParaRPr/>
          </a:p>
        </p:txBody>
      </p:sp>
      <p:sp>
        <p:nvSpPr>
          <p:cNvPr id="116" name="Google Shape;116;g2ebd5d5facb_0_24"/>
          <p:cNvSpPr txBox="1">
            <a:spLocks noGrp="1"/>
          </p:cNvSpPr>
          <p:nvPr>
            <p:ph idx="1"/>
          </p:nvPr>
        </p:nvSpPr>
        <p:spPr>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dk1"/>
              </a:buClr>
              <a:buSzPts val="1100"/>
              <a:buNone/>
            </a:pPr>
            <a:r>
              <a:rPr lang="en-CA" sz="3600"/>
              <a:t>…what then is Apollos? What is Paul? Servants through whom you came to believe, as the Lord assigned to each. I planted, Apollos watered, but God gave the growth. So neither the one who plants nor the one who waters is anything, but only God who gives the growth.</a:t>
            </a:r>
            <a:endParaRPr sz="36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fff9ecb9e5_0_14"/>
          <p:cNvSpPr txBox="1">
            <a:spLocks noGrp="1"/>
          </p:cNvSpPr>
          <p:nvPr>
            <p:ph idx="1"/>
          </p:nvPr>
        </p:nvSpPr>
        <p:spPr>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dk1"/>
              </a:buClr>
              <a:buSzPts val="1100"/>
              <a:buNone/>
            </a:pPr>
            <a:r>
              <a:rPr lang="en-CA" sz="3600"/>
              <a:t>The one who plants and the one who waters have a common purpose, and each will receive wages according to the labour of each. For we are God’s servants, working together; you are God’s field, God’s building.</a:t>
            </a:r>
            <a:endParaRPr sz="36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g2ebd5d5facb_0_29"/>
          <p:cNvSpPr txBox="1">
            <a:spLocks noGrp="1"/>
          </p:cNvSpPr>
          <p:nvPr>
            <p:ph idx="1"/>
          </p:nvPr>
        </p:nvSpPr>
        <p:spPr>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dk1"/>
              </a:buClr>
              <a:buSzPts val="1100"/>
              <a:buNone/>
            </a:pPr>
            <a:r>
              <a:rPr lang="en-CA" sz="3600"/>
              <a:t>According to the grace of God given to me, like a skilled master builder I laid a foundation, and someone else is building on it. Each builder must choose with care how to build on it.</a:t>
            </a:r>
            <a:endParaRPr sz="3600"/>
          </a:p>
        </p:txBody>
      </p:sp>
    </p:spTree>
  </p:cSld>
  <p:clrMapOvr>
    <a:masterClrMapping/>
  </p:clrMapOvr>
</p:sld>
</file>

<file path=ppt/theme/theme1.xml><?xml version="1.0" encoding="utf-8"?>
<a:theme xmlns:a="http://schemas.openxmlformats.org/drawingml/2006/main" name="Theme2">
  <a:themeElements>
    <a:clrScheme name="ADO">
      <a:dk1>
        <a:srgbClr val="000000"/>
      </a:dk1>
      <a:lt1>
        <a:srgbClr val="FFFFFF"/>
      </a:lt1>
      <a:dk2>
        <a:srgbClr val="FFFFFF"/>
      </a:dk2>
      <a:lt2>
        <a:srgbClr val="FFFFFF"/>
      </a:lt2>
      <a:accent1>
        <a:srgbClr val="B10097"/>
      </a:accent1>
      <a:accent2>
        <a:srgbClr val="FB471F"/>
      </a:accent2>
      <a:accent3>
        <a:srgbClr val="FFA40D"/>
      </a:accent3>
      <a:accent4>
        <a:srgbClr val="CE0019"/>
      </a:accent4>
      <a:accent5>
        <a:srgbClr val="4D11A7"/>
      </a:accent5>
      <a:accent6>
        <a:srgbClr val="FFA40D"/>
      </a:accent6>
      <a:hlink>
        <a:srgbClr val="B10097"/>
      </a:hlink>
      <a:folHlink>
        <a:srgbClr val="FFA40D"/>
      </a:folHlink>
    </a:clrScheme>
    <a:fontScheme name="ADO 1">
      <a:majorFont>
        <a:latin typeface="Trebuchet MS"/>
        <a:ea typeface=""/>
        <a:cs typeface=""/>
      </a:majorFont>
      <a:minorFont>
        <a:latin typeface="Trebuchet M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lgn="l">
          <a:defRPr sz="1000" dirty="0">
            <a:latin typeface="Trebuchet MS" panose="020B0703020202090204" pitchFamily="34" charset="0"/>
          </a:defRPr>
        </a:defPPr>
      </a:lstStyle>
    </a:txDef>
  </a:objectDefaults>
  <a:extraClrSchemeLst/>
  <a:extLst>
    <a:ext uri="{05A4C25C-085E-4340-85A3-A5531E510DB2}">
      <thm15:themeFamily xmlns:thm15="http://schemas.microsoft.com/office/thememl/2012/main" name="Theme2" id="{76F7DAA4-A43E-400B-9A59-C2130CE04A72}" vid="{625A1102-3E47-46F5-ABFA-92AA54A38A41}"/>
    </a:ext>
  </a:ext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Default Theme</Template>
  <TotalTime>0</TotalTime>
  <Words>1294</Words>
  <Application>Microsoft Office PowerPoint</Application>
  <PresentationFormat>Widescreen</PresentationFormat>
  <Paragraphs>58</Paragraphs>
  <Slides>32</Slides>
  <Notes>32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32</vt:i4>
      </vt:variant>
    </vt:vector>
  </HeadingPairs>
  <TitlesOfParts>
    <vt:vector size="37" baseType="lpstr">
      <vt:lpstr>Arial</vt:lpstr>
      <vt:lpstr>Calibri</vt:lpstr>
      <vt:lpstr>Trebuchet MS</vt:lpstr>
      <vt:lpstr>Verdana</vt:lpstr>
      <vt:lpstr>Theme2</vt:lpstr>
      <vt:lpstr>A Time of Prayer:  Listening for Divine Sparks in our Midst  Slides for Bible Study  November, 2024</vt:lpstr>
      <vt:lpstr>Opening Prayer</vt:lpstr>
      <vt:lpstr>PowerPoint Presentation</vt:lpstr>
      <vt:lpstr>PowerPoint Presentation</vt:lpstr>
      <vt:lpstr>Hymn</vt:lpstr>
      <vt:lpstr>1 Corinthians 3:4-13a  Only God Gives the Growth</vt:lpstr>
      <vt:lpstr>The First Reading (NRSV)</vt:lpstr>
      <vt:lpstr>PowerPoint Presentation</vt:lpstr>
      <vt:lpstr>PowerPoint Presentation</vt:lpstr>
      <vt:lpstr>PowerPoint Presentation</vt:lpstr>
      <vt:lpstr>Silence</vt:lpstr>
      <vt:lpstr>Sharing Our  Word, Phrase or Idea</vt:lpstr>
      <vt:lpstr>PowerPoint Presentation</vt:lpstr>
      <vt:lpstr>The Second Reading (The Message)</vt:lpstr>
      <vt:lpstr>PowerPoint Presentation</vt:lpstr>
      <vt:lpstr>PowerPoint Presentation</vt:lpstr>
      <vt:lpstr>PowerPoint Presentation</vt:lpstr>
      <vt:lpstr>Silence</vt:lpstr>
      <vt:lpstr>Sharing Our  Word, Phrase or Idea</vt:lpstr>
      <vt:lpstr>PowerPoint Presentation</vt:lpstr>
      <vt:lpstr>The Third Reading (NRSV)</vt:lpstr>
      <vt:lpstr>PowerPoint Presentation</vt:lpstr>
      <vt:lpstr>PowerPoint Presentation</vt:lpstr>
      <vt:lpstr>PowerPoint Presentation</vt:lpstr>
      <vt:lpstr>Silence</vt:lpstr>
      <vt:lpstr>Sharing Our Reflections</vt:lpstr>
      <vt:lpstr>Capturing Our Reflections</vt:lpstr>
      <vt:lpstr>Capturing Our Reflections</vt:lpstr>
      <vt:lpstr>Hymn</vt:lpstr>
      <vt:lpstr>Closing Prayer</vt:lpstr>
      <vt:lpstr>The Lord’s Prayer</vt:lpstr>
      <vt:lpstr>Dismissal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Simone Hurkmans</dc:creator>
  <cp:lastModifiedBy>Regina Silva</cp:lastModifiedBy>
  <cp:revision>1</cp:revision>
  <dcterms:created xsi:type="dcterms:W3CDTF">2023-09-12T17:34:16Z</dcterms:created>
  <dcterms:modified xsi:type="dcterms:W3CDTF">2024-10-16T17:28:49Z</dcterms:modified>
</cp:coreProperties>
</file>